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9"/>
  </p:notesMasterIdLst>
  <p:sldIdLst>
    <p:sldId id="258" r:id="rId2"/>
    <p:sldId id="290" r:id="rId3"/>
    <p:sldId id="286" r:id="rId4"/>
    <p:sldId id="287" r:id="rId5"/>
    <p:sldId id="288" r:id="rId6"/>
    <p:sldId id="289" r:id="rId7"/>
    <p:sldId id="291" r:id="rId8"/>
    <p:sldId id="292" r:id="rId9"/>
    <p:sldId id="293" r:id="rId10"/>
    <p:sldId id="294" r:id="rId11"/>
    <p:sldId id="295" r:id="rId12"/>
    <p:sldId id="296" r:id="rId13"/>
    <p:sldId id="297" r:id="rId14"/>
    <p:sldId id="326" r:id="rId15"/>
    <p:sldId id="327" r:id="rId16"/>
    <p:sldId id="329" r:id="rId17"/>
    <p:sldId id="328" r:id="rId18"/>
    <p:sldId id="330" r:id="rId19"/>
    <p:sldId id="298" r:id="rId20"/>
    <p:sldId id="299" r:id="rId21"/>
    <p:sldId id="300" r:id="rId22"/>
    <p:sldId id="301" r:id="rId23"/>
    <p:sldId id="302" r:id="rId24"/>
    <p:sldId id="303" r:id="rId25"/>
    <p:sldId id="304" r:id="rId26"/>
    <p:sldId id="305" r:id="rId27"/>
    <p:sldId id="315" r:id="rId28"/>
    <p:sldId id="316" r:id="rId29"/>
    <p:sldId id="317" r:id="rId30"/>
    <p:sldId id="318" r:id="rId31"/>
    <p:sldId id="306" r:id="rId32"/>
    <p:sldId id="307" r:id="rId33"/>
    <p:sldId id="308" r:id="rId34"/>
    <p:sldId id="309" r:id="rId35"/>
    <p:sldId id="310" r:id="rId36"/>
    <p:sldId id="311" r:id="rId37"/>
    <p:sldId id="312" r:id="rId38"/>
    <p:sldId id="313" r:id="rId39"/>
    <p:sldId id="314" r:id="rId40"/>
    <p:sldId id="335" r:id="rId41"/>
    <p:sldId id="319" r:id="rId42"/>
    <p:sldId id="320" r:id="rId43"/>
    <p:sldId id="321" r:id="rId44"/>
    <p:sldId id="322" r:id="rId45"/>
    <p:sldId id="323" r:id="rId46"/>
    <p:sldId id="324" r:id="rId47"/>
    <p:sldId id="325"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D7A9F-555E-4935-A118-8033B869F360}" v="39" dt="2022-09-16T16:36:59.22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68105" autoAdjust="0"/>
  </p:normalViewPr>
  <p:slideViewPr>
    <p:cSldViewPr>
      <p:cViewPr varScale="1">
        <p:scale>
          <a:sx n="56" d="100"/>
          <a:sy n="56" d="100"/>
        </p:scale>
        <p:origin x="2227" y="43"/>
      </p:cViewPr>
      <p:guideLst>
        <p:guide orient="horz" pos="2160"/>
        <p:guide pos="2880"/>
      </p:guideLst>
    </p:cSldViewPr>
  </p:slideViewPr>
  <p:outlineViewPr>
    <p:cViewPr>
      <p:scale>
        <a:sx n="33" d="100"/>
        <a:sy n="33" d="100"/>
      </p:scale>
      <p:origin x="0" y="14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Salazar" userId="b42227e5266220d9" providerId="LiveId" clId="{0CED7A9F-555E-4935-A118-8033B869F360}"/>
    <pc:docChg chg="undo custSel addSld delSld modSld">
      <pc:chgData name="Nahuel Salazar" userId="b42227e5266220d9" providerId="LiveId" clId="{0CED7A9F-555E-4935-A118-8033B869F360}" dt="2022-09-16T16:36:59.224" v="157" actId="255"/>
      <pc:docMkLst>
        <pc:docMk/>
      </pc:docMkLst>
      <pc:sldChg chg="addSp modSp mod setBg">
        <pc:chgData name="Nahuel Salazar" userId="b42227e5266220d9" providerId="LiveId" clId="{0CED7A9F-555E-4935-A118-8033B869F360}" dt="2022-09-16T16:36:17.381" v="154" actId="20577"/>
        <pc:sldMkLst>
          <pc:docMk/>
          <pc:sldMk cId="4250523365" sldId="258"/>
        </pc:sldMkLst>
        <pc:spChg chg="mod">
          <ac:chgData name="Nahuel Salazar" userId="b42227e5266220d9" providerId="LiveId" clId="{0CED7A9F-555E-4935-A118-8033B869F360}" dt="2022-09-16T16:36:17.381" v="154" actId="20577"/>
          <ac:spMkLst>
            <pc:docMk/>
            <pc:sldMk cId="4250523365" sldId="258"/>
            <ac:spMk id="4" creationId="{00000000-0000-0000-0000-000000000000}"/>
          </ac:spMkLst>
        </pc:spChg>
        <pc:spChg chg="mod">
          <ac:chgData name="Nahuel Salazar" userId="b42227e5266220d9" providerId="LiveId" clId="{0CED7A9F-555E-4935-A118-8033B869F360}" dt="2022-09-15T13:10:53.384" v="31" actId="26606"/>
          <ac:spMkLst>
            <pc:docMk/>
            <pc:sldMk cId="4250523365" sldId="258"/>
            <ac:spMk id="5" creationId="{00000000-0000-0000-0000-000000000000}"/>
          </ac:spMkLst>
        </pc:spChg>
        <pc:spChg chg="add">
          <ac:chgData name="Nahuel Salazar" userId="b42227e5266220d9" providerId="LiveId" clId="{0CED7A9F-555E-4935-A118-8033B869F360}" dt="2022-09-15T13:10:53.384" v="31" actId="26606"/>
          <ac:spMkLst>
            <pc:docMk/>
            <pc:sldMk cId="4250523365" sldId="258"/>
            <ac:spMk id="10" creationId="{62AE8E50-35D4-4D5A-A4BB-168CBB027DA2}"/>
          </ac:spMkLst>
        </pc:spChg>
        <pc:spChg chg="add">
          <ac:chgData name="Nahuel Salazar" userId="b42227e5266220d9" providerId="LiveId" clId="{0CED7A9F-555E-4935-A118-8033B869F360}" dt="2022-09-15T13:10:53.384" v="31" actId="26606"/>
          <ac:spMkLst>
            <pc:docMk/>
            <pc:sldMk cId="4250523365" sldId="258"/>
            <ac:spMk id="12" creationId="{C37D1D6D-17D8-4296-B000-665D1892D01E}"/>
          </ac:spMkLst>
        </pc:spChg>
        <pc:spChg chg="add">
          <ac:chgData name="Nahuel Salazar" userId="b42227e5266220d9" providerId="LiveId" clId="{0CED7A9F-555E-4935-A118-8033B869F360}" dt="2022-09-15T13:10:53.384" v="31" actId="26606"/>
          <ac:spMkLst>
            <pc:docMk/>
            <pc:sldMk cId="4250523365" sldId="258"/>
            <ac:spMk id="14" creationId="{1B26E892-1320-40AA-9CA1-246721C18768}"/>
          </ac:spMkLst>
        </pc:spChg>
        <pc:spChg chg="add">
          <ac:chgData name="Nahuel Salazar" userId="b42227e5266220d9" providerId="LiveId" clId="{0CED7A9F-555E-4935-A118-8033B869F360}" dt="2022-09-15T13:10:53.384" v="31" actId="26606"/>
          <ac:spMkLst>
            <pc:docMk/>
            <pc:sldMk cId="4250523365" sldId="258"/>
            <ac:spMk id="18" creationId="{C170DF7D-4686-4BD5-A9CD-C8964928468D}"/>
          </ac:spMkLst>
        </pc:spChg>
        <pc:cxnChg chg="add">
          <ac:chgData name="Nahuel Salazar" userId="b42227e5266220d9" providerId="LiveId" clId="{0CED7A9F-555E-4935-A118-8033B869F360}" dt="2022-09-15T13:10:53.384" v="31" actId="26606"/>
          <ac:cxnSpMkLst>
            <pc:docMk/>
            <pc:sldMk cId="4250523365" sldId="258"/>
            <ac:cxnSpMk id="16" creationId="{C9A1F79C-E4D1-4AAE-BA11-3A09005252E3}"/>
          </ac:cxnSpMkLst>
        </pc:cxnChg>
      </pc:sldChg>
      <pc:sldChg chg="addSp delSp modSp mod setBg">
        <pc:chgData name="Nahuel Salazar" userId="b42227e5266220d9" providerId="LiveId" clId="{0CED7A9F-555E-4935-A118-8033B869F360}" dt="2022-09-15T13:11:27.250" v="33" actId="26606"/>
        <pc:sldMkLst>
          <pc:docMk/>
          <pc:sldMk cId="1904347165" sldId="286"/>
        </pc:sldMkLst>
        <pc:spChg chg="del">
          <ac:chgData name="Nahuel Salazar" userId="b42227e5266220d9" providerId="LiveId" clId="{0CED7A9F-555E-4935-A118-8033B869F360}" dt="2022-09-15T13:11:27.250" v="33" actId="26606"/>
          <ac:spMkLst>
            <pc:docMk/>
            <pc:sldMk cId="1904347165" sldId="286"/>
            <ac:spMk id="5" creationId="{00000000-0000-0000-0000-000000000000}"/>
          </ac:spMkLst>
        </pc:spChg>
        <pc:spChg chg="mod">
          <ac:chgData name="Nahuel Salazar" userId="b42227e5266220d9" providerId="LiveId" clId="{0CED7A9F-555E-4935-A118-8033B869F360}" dt="2022-09-15T13:11:27.250" v="33" actId="26606"/>
          <ac:spMkLst>
            <pc:docMk/>
            <pc:sldMk cId="1904347165" sldId="286"/>
            <ac:spMk id="8" creationId="{00000000-0000-0000-0000-000000000000}"/>
          </ac:spMkLst>
        </pc:spChg>
        <pc:spChg chg="add">
          <ac:chgData name="Nahuel Salazar" userId="b42227e5266220d9" providerId="LiveId" clId="{0CED7A9F-555E-4935-A118-8033B869F360}" dt="2022-09-15T13:11:27.250" v="33" actId="26606"/>
          <ac:spMkLst>
            <pc:docMk/>
            <pc:sldMk cId="1904347165" sldId="286"/>
            <ac:spMk id="14" creationId="{F7422F06-6017-4361-8872-E0E2CEB20B48}"/>
          </ac:spMkLst>
        </pc:spChg>
        <pc:graphicFrameChg chg="add">
          <ac:chgData name="Nahuel Salazar" userId="b42227e5266220d9" providerId="LiveId" clId="{0CED7A9F-555E-4935-A118-8033B869F360}" dt="2022-09-15T13:11:27.250" v="33" actId="26606"/>
          <ac:graphicFrameMkLst>
            <pc:docMk/>
            <pc:sldMk cId="1904347165" sldId="286"/>
            <ac:graphicFrameMk id="10" creationId="{3A617F6E-D6EB-386E-A818-1B7CD7FE5312}"/>
          </ac:graphicFrameMkLst>
        </pc:graphicFrameChg>
      </pc:sldChg>
      <pc:sldChg chg="addSp modSp mod setBg">
        <pc:chgData name="Nahuel Salazar" userId="b42227e5266220d9" providerId="LiveId" clId="{0CED7A9F-555E-4935-A118-8033B869F360}" dt="2022-09-15T13:11:36.791" v="35" actId="27636"/>
        <pc:sldMkLst>
          <pc:docMk/>
          <pc:sldMk cId="2711659812" sldId="287"/>
        </pc:sldMkLst>
        <pc:spChg chg="mod">
          <ac:chgData name="Nahuel Salazar" userId="b42227e5266220d9" providerId="LiveId" clId="{0CED7A9F-555E-4935-A118-8033B869F360}" dt="2022-09-15T13:11:36.791" v="35" actId="27636"/>
          <ac:spMkLst>
            <pc:docMk/>
            <pc:sldMk cId="2711659812" sldId="287"/>
            <ac:spMk id="5" creationId="{00000000-0000-0000-0000-000000000000}"/>
          </ac:spMkLst>
        </pc:spChg>
        <pc:spChg chg="mod">
          <ac:chgData name="Nahuel Salazar" userId="b42227e5266220d9" providerId="LiveId" clId="{0CED7A9F-555E-4935-A118-8033B869F360}" dt="2022-09-15T13:11:36.759" v="34" actId="26606"/>
          <ac:spMkLst>
            <pc:docMk/>
            <pc:sldMk cId="2711659812" sldId="287"/>
            <ac:spMk id="8" creationId="{00000000-0000-0000-0000-000000000000}"/>
          </ac:spMkLst>
        </pc:spChg>
        <pc:spChg chg="add">
          <ac:chgData name="Nahuel Salazar" userId="b42227e5266220d9" providerId="LiveId" clId="{0CED7A9F-555E-4935-A118-8033B869F360}" dt="2022-09-15T13:11:36.759" v="34" actId="26606"/>
          <ac:spMkLst>
            <pc:docMk/>
            <pc:sldMk cId="2711659812" sldId="287"/>
            <ac:spMk id="13" creationId="{39E4C68A-A4A9-48A4-9FF2-D2896B1EA01F}"/>
          </ac:spMkLst>
        </pc:spChg>
        <pc:spChg chg="add">
          <ac:chgData name="Nahuel Salazar" userId="b42227e5266220d9" providerId="LiveId" clId="{0CED7A9F-555E-4935-A118-8033B869F360}" dt="2022-09-15T13:11:36.759" v="34" actId="26606"/>
          <ac:spMkLst>
            <pc:docMk/>
            <pc:sldMk cId="2711659812" sldId="287"/>
            <ac:spMk id="15" creationId="{E2B9AEA5-52CB-49A6-AF8A-33502F291B91}"/>
          </ac:spMkLst>
        </pc:spChg>
      </pc:sldChg>
      <pc:sldChg chg="addSp modSp mod setBg">
        <pc:chgData name="Nahuel Salazar" userId="b42227e5266220d9" providerId="LiveId" clId="{0CED7A9F-555E-4935-A118-8033B869F360}" dt="2022-09-15T13:11:44.489" v="36" actId="26606"/>
        <pc:sldMkLst>
          <pc:docMk/>
          <pc:sldMk cId="3910041085" sldId="288"/>
        </pc:sldMkLst>
        <pc:spChg chg="mod">
          <ac:chgData name="Nahuel Salazar" userId="b42227e5266220d9" providerId="LiveId" clId="{0CED7A9F-555E-4935-A118-8033B869F360}" dt="2022-09-15T13:11:44.489" v="36" actId="26606"/>
          <ac:spMkLst>
            <pc:docMk/>
            <pc:sldMk cId="3910041085" sldId="288"/>
            <ac:spMk id="5" creationId="{00000000-0000-0000-0000-000000000000}"/>
          </ac:spMkLst>
        </pc:spChg>
        <pc:spChg chg="mod">
          <ac:chgData name="Nahuel Salazar" userId="b42227e5266220d9" providerId="LiveId" clId="{0CED7A9F-555E-4935-A118-8033B869F360}" dt="2022-09-15T13:11:44.489" v="36" actId="26606"/>
          <ac:spMkLst>
            <pc:docMk/>
            <pc:sldMk cId="3910041085" sldId="288"/>
            <ac:spMk id="8" creationId="{00000000-0000-0000-0000-000000000000}"/>
          </ac:spMkLst>
        </pc:spChg>
        <pc:spChg chg="add">
          <ac:chgData name="Nahuel Salazar" userId="b42227e5266220d9" providerId="LiveId" clId="{0CED7A9F-555E-4935-A118-8033B869F360}" dt="2022-09-15T13:11:44.489" v="36" actId="26606"/>
          <ac:spMkLst>
            <pc:docMk/>
            <pc:sldMk cId="3910041085" sldId="288"/>
            <ac:spMk id="13" creationId="{39E4C68A-A4A9-48A4-9FF2-D2896B1EA01F}"/>
          </ac:spMkLst>
        </pc:spChg>
        <pc:spChg chg="add">
          <ac:chgData name="Nahuel Salazar" userId="b42227e5266220d9" providerId="LiveId" clId="{0CED7A9F-555E-4935-A118-8033B869F360}" dt="2022-09-15T13:11:44.489" v="36" actId="26606"/>
          <ac:spMkLst>
            <pc:docMk/>
            <pc:sldMk cId="3910041085" sldId="288"/>
            <ac:spMk id="15" creationId="{E2B9AEA5-52CB-49A6-AF8A-33502F291B91}"/>
          </ac:spMkLst>
        </pc:spChg>
      </pc:sldChg>
      <pc:sldChg chg="addSp modSp mod setBg">
        <pc:chgData name="Nahuel Salazar" userId="b42227e5266220d9" providerId="LiveId" clId="{0CED7A9F-555E-4935-A118-8033B869F360}" dt="2022-09-15T13:11:49.080" v="37" actId="26606"/>
        <pc:sldMkLst>
          <pc:docMk/>
          <pc:sldMk cId="3726826067" sldId="289"/>
        </pc:sldMkLst>
        <pc:spChg chg="mod">
          <ac:chgData name="Nahuel Salazar" userId="b42227e5266220d9" providerId="LiveId" clId="{0CED7A9F-555E-4935-A118-8033B869F360}" dt="2022-09-15T13:11:49.080" v="37" actId="26606"/>
          <ac:spMkLst>
            <pc:docMk/>
            <pc:sldMk cId="3726826067" sldId="289"/>
            <ac:spMk id="5" creationId="{00000000-0000-0000-0000-000000000000}"/>
          </ac:spMkLst>
        </pc:spChg>
        <pc:spChg chg="mod">
          <ac:chgData name="Nahuel Salazar" userId="b42227e5266220d9" providerId="LiveId" clId="{0CED7A9F-555E-4935-A118-8033B869F360}" dt="2022-09-15T13:11:49.080" v="37" actId="26606"/>
          <ac:spMkLst>
            <pc:docMk/>
            <pc:sldMk cId="3726826067" sldId="289"/>
            <ac:spMk id="8" creationId="{00000000-0000-0000-0000-000000000000}"/>
          </ac:spMkLst>
        </pc:spChg>
        <pc:spChg chg="add">
          <ac:chgData name="Nahuel Salazar" userId="b42227e5266220d9" providerId="LiveId" clId="{0CED7A9F-555E-4935-A118-8033B869F360}" dt="2022-09-15T13:11:49.080" v="37" actId="26606"/>
          <ac:spMkLst>
            <pc:docMk/>
            <pc:sldMk cId="3726826067" sldId="289"/>
            <ac:spMk id="13" creationId="{39E4C68A-A4A9-48A4-9FF2-D2896B1EA01F}"/>
          </ac:spMkLst>
        </pc:spChg>
        <pc:spChg chg="add">
          <ac:chgData name="Nahuel Salazar" userId="b42227e5266220d9" providerId="LiveId" clId="{0CED7A9F-555E-4935-A118-8033B869F360}" dt="2022-09-15T13:11:49.080" v="37" actId="26606"/>
          <ac:spMkLst>
            <pc:docMk/>
            <pc:sldMk cId="3726826067" sldId="289"/>
            <ac:spMk id="15" creationId="{E2B9AEA5-52CB-49A6-AF8A-33502F291B91}"/>
          </ac:spMkLst>
        </pc:spChg>
      </pc:sldChg>
      <pc:sldChg chg="addSp delSp modSp mod setBg">
        <pc:chgData name="Nahuel Salazar" userId="b42227e5266220d9" providerId="LiveId" clId="{0CED7A9F-555E-4935-A118-8033B869F360}" dt="2022-09-16T16:36:59.224" v="157" actId="255"/>
        <pc:sldMkLst>
          <pc:docMk/>
          <pc:sldMk cId="1931911838" sldId="290"/>
        </pc:sldMkLst>
        <pc:spChg chg="del mod">
          <ac:chgData name="Nahuel Salazar" userId="b42227e5266220d9" providerId="LiveId" clId="{0CED7A9F-555E-4935-A118-8033B869F360}" dt="2022-09-15T13:11:08.491" v="32" actId="26606"/>
          <ac:spMkLst>
            <pc:docMk/>
            <pc:sldMk cId="1931911838" sldId="290"/>
            <ac:spMk id="5" creationId="{00000000-0000-0000-0000-000000000000}"/>
          </ac:spMkLst>
        </pc:spChg>
        <pc:spChg chg="mod">
          <ac:chgData name="Nahuel Salazar" userId="b42227e5266220d9" providerId="LiveId" clId="{0CED7A9F-555E-4935-A118-8033B869F360}" dt="2022-09-15T13:11:08.491" v="32" actId="26606"/>
          <ac:spMkLst>
            <pc:docMk/>
            <pc:sldMk cId="1931911838" sldId="290"/>
            <ac:spMk id="8" creationId="{00000000-0000-0000-0000-000000000000}"/>
          </ac:spMkLst>
        </pc:spChg>
        <pc:graphicFrameChg chg="add mod">
          <ac:chgData name="Nahuel Salazar" userId="b42227e5266220d9" providerId="LiveId" clId="{0CED7A9F-555E-4935-A118-8033B869F360}" dt="2022-09-16T16:36:59.224" v="157" actId="255"/>
          <ac:graphicFrameMkLst>
            <pc:docMk/>
            <pc:sldMk cId="1931911838" sldId="290"/>
            <ac:graphicFrameMk id="10" creationId="{DA7DD02B-9891-E53E-4EA0-1F46EE90E7D7}"/>
          </ac:graphicFrameMkLst>
        </pc:graphicFrameChg>
      </pc:sldChg>
      <pc:sldChg chg="addSp modSp mod setBg">
        <pc:chgData name="Nahuel Salazar" userId="b42227e5266220d9" providerId="LiveId" clId="{0CED7A9F-555E-4935-A118-8033B869F360}" dt="2022-09-15T13:11:52.633" v="38" actId="26606"/>
        <pc:sldMkLst>
          <pc:docMk/>
          <pc:sldMk cId="734628071" sldId="291"/>
        </pc:sldMkLst>
        <pc:spChg chg="mod">
          <ac:chgData name="Nahuel Salazar" userId="b42227e5266220d9" providerId="LiveId" clId="{0CED7A9F-555E-4935-A118-8033B869F360}" dt="2022-09-15T13:11:52.633" v="38" actId="26606"/>
          <ac:spMkLst>
            <pc:docMk/>
            <pc:sldMk cId="734628071" sldId="291"/>
            <ac:spMk id="5" creationId="{00000000-0000-0000-0000-000000000000}"/>
          </ac:spMkLst>
        </pc:spChg>
        <pc:spChg chg="mod">
          <ac:chgData name="Nahuel Salazar" userId="b42227e5266220d9" providerId="LiveId" clId="{0CED7A9F-555E-4935-A118-8033B869F360}" dt="2022-09-15T13:11:52.633" v="38" actId="26606"/>
          <ac:spMkLst>
            <pc:docMk/>
            <pc:sldMk cId="734628071" sldId="291"/>
            <ac:spMk id="8" creationId="{00000000-0000-0000-0000-000000000000}"/>
          </ac:spMkLst>
        </pc:spChg>
        <pc:spChg chg="add">
          <ac:chgData name="Nahuel Salazar" userId="b42227e5266220d9" providerId="LiveId" clId="{0CED7A9F-555E-4935-A118-8033B869F360}" dt="2022-09-15T13:11:52.633" v="38" actId="26606"/>
          <ac:spMkLst>
            <pc:docMk/>
            <pc:sldMk cId="734628071" sldId="291"/>
            <ac:spMk id="13" creationId="{39E4C68A-A4A9-48A4-9FF2-D2896B1EA01F}"/>
          </ac:spMkLst>
        </pc:spChg>
        <pc:spChg chg="add">
          <ac:chgData name="Nahuel Salazar" userId="b42227e5266220d9" providerId="LiveId" clId="{0CED7A9F-555E-4935-A118-8033B869F360}" dt="2022-09-15T13:11:52.633" v="38" actId="26606"/>
          <ac:spMkLst>
            <pc:docMk/>
            <pc:sldMk cId="734628071" sldId="291"/>
            <ac:spMk id="15" creationId="{E2B9AEA5-52CB-49A6-AF8A-33502F291B91}"/>
          </ac:spMkLst>
        </pc:spChg>
      </pc:sldChg>
      <pc:sldChg chg="addSp delSp modSp mod setBg">
        <pc:chgData name="Nahuel Salazar" userId="b42227e5266220d9" providerId="LiveId" clId="{0CED7A9F-555E-4935-A118-8033B869F360}" dt="2022-09-15T13:12:06.177" v="39" actId="26606"/>
        <pc:sldMkLst>
          <pc:docMk/>
          <pc:sldMk cId="3052554530" sldId="292"/>
        </pc:sldMkLst>
        <pc:spChg chg="del mod">
          <ac:chgData name="Nahuel Salazar" userId="b42227e5266220d9" providerId="LiveId" clId="{0CED7A9F-555E-4935-A118-8033B869F360}" dt="2022-09-15T13:12:06.177" v="39" actId="26606"/>
          <ac:spMkLst>
            <pc:docMk/>
            <pc:sldMk cId="3052554530" sldId="292"/>
            <ac:spMk id="5" creationId="{00000000-0000-0000-0000-000000000000}"/>
          </ac:spMkLst>
        </pc:spChg>
        <pc:spChg chg="mod">
          <ac:chgData name="Nahuel Salazar" userId="b42227e5266220d9" providerId="LiveId" clId="{0CED7A9F-555E-4935-A118-8033B869F360}" dt="2022-09-15T13:12:06.177" v="39" actId="26606"/>
          <ac:spMkLst>
            <pc:docMk/>
            <pc:sldMk cId="3052554530" sldId="292"/>
            <ac:spMk id="8" creationId="{00000000-0000-0000-0000-000000000000}"/>
          </ac:spMkLst>
        </pc:spChg>
        <pc:spChg chg="add">
          <ac:chgData name="Nahuel Salazar" userId="b42227e5266220d9" providerId="LiveId" clId="{0CED7A9F-555E-4935-A118-8033B869F360}" dt="2022-09-15T13:12:06.177" v="39" actId="26606"/>
          <ac:spMkLst>
            <pc:docMk/>
            <pc:sldMk cId="3052554530" sldId="292"/>
            <ac:spMk id="14" creationId="{F7422F06-6017-4361-8872-E0E2CEB20B48}"/>
          </ac:spMkLst>
        </pc:spChg>
        <pc:graphicFrameChg chg="add">
          <ac:chgData name="Nahuel Salazar" userId="b42227e5266220d9" providerId="LiveId" clId="{0CED7A9F-555E-4935-A118-8033B869F360}" dt="2022-09-15T13:12:06.177" v="39" actId="26606"/>
          <ac:graphicFrameMkLst>
            <pc:docMk/>
            <pc:sldMk cId="3052554530" sldId="292"/>
            <ac:graphicFrameMk id="10" creationId="{7599EBDC-DC6B-B577-1F6E-22EE7308B7D5}"/>
          </ac:graphicFrameMkLst>
        </pc:graphicFrameChg>
      </pc:sldChg>
      <pc:sldChg chg="addSp modSp mod setBg">
        <pc:chgData name="Nahuel Salazar" userId="b42227e5266220d9" providerId="LiveId" clId="{0CED7A9F-555E-4935-A118-8033B869F360}" dt="2022-09-15T13:12:25.458" v="40" actId="26606"/>
        <pc:sldMkLst>
          <pc:docMk/>
          <pc:sldMk cId="2060526594" sldId="293"/>
        </pc:sldMkLst>
        <pc:spChg chg="mod">
          <ac:chgData name="Nahuel Salazar" userId="b42227e5266220d9" providerId="LiveId" clId="{0CED7A9F-555E-4935-A118-8033B869F360}" dt="2022-09-15T13:12:25.458" v="40" actId="26606"/>
          <ac:spMkLst>
            <pc:docMk/>
            <pc:sldMk cId="2060526594" sldId="293"/>
            <ac:spMk id="8" creationId="{00000000-0000-0000-0000-000000000000}"/>
          </ac:spMkLst>
        </pc:spChg>
        <pc:spChg chg="add">
          <ac:chgData name="Nahuel Salazar" userId="b42227e5266220d9" providerId="LiveId" clId="{0CED7A9F-555E-4935-A118-8033B869F360}" dt="2022-09-15T13:12:25.458" v="40" actId="26606"/>
          <ac:spMkLst>
            <pc:docMk/>
            <pc:sldMk cId="2060526594" sldId="293"/>
            <ac:spMk id="1031" creationId="{3A8EC506-B1DA-46A1-B44D-774E68468E13}"/>
          </ac:spMkLst>
        </pc:spChg>
        <pc:spChg chg="add">
          <ac:chgData name="Nahuel Salazar" userId="b42227e5266220d9" providerId="LiveId" clId="{0CED7A9F-555E-4935-A118-8033B869F360}" dt="2022-09-15T13:12:25.458" v="40" actId="26606"/>
          <ac:spMkLst>
            <pc:docMk/>
            <pc:sldMk cId="2060526594" sldId="293"/>
            <ac:spMk id="1033" creationId="{BFF30785-305E-45D7-984F-5AA93D3CA561}"/>
          </ac:spMkLst>
        </pc:spChg>
        <pc:spChg chg="add">
          <ac:chgData name="Nahuel Salazar" userId="b42227e5266220d9" providerId="LiveId" clId="{0CED7A9F-555E-4935-A118-8033B869F360}" dt="2022-09-15T13:12:25.458" v="40" actId="26606"/>
          <ac:spMkLst>
            <pc:docMk/>
            <pc:sldMk cId="2060526594" sldId="293"/>
            <ac:spMk id="1037" creationId="{C411DB08-1669-426B-BBEB-FAD285EF80FE}"/>
          </ac:spMkLst>
        </pc:spChg>
        <pc:spChg chg="add">
          <ac:chgData name="Nahuel Salazar" userId="b42227e5266220d9" providerId="LiveId" clId="{0CED7A9F-555E-4935-A118-8033B869F360}" dt="2022-09-15T13:12:25.458" v="40" actId="26606"/>
          <ac:spMkLst>
            <pc:docMk/>
            <pc:sldMk cId="2060526594" sldId="293"/>
            <ac:spMk id="1039" creationId="{029E4219-121F-4CD1-AA58-24746CD2923C}"/>
          </ac:spMkLst>
        </pc:spChg>
        <pc:picChg chg="mod">
          <ac:chgData name="Nahuel Salazar" userId="b42227e5266220d9" providerId="LiveId" clId="{0CED7A9F-555E-4935-A118-8033B869F360}" dt="2022-09-15T13:12:25.458" v="40" actId="26606"/>
          <ac:picMkLst>
            <pc:docMk/>
            <pc:sldMk cId="2060526594" sldId="293"/>
            <ac:picMk id="1026" creationId="{00000000-0000-0000-0000-000000000000}"/>
          </ac:picMkLst>
        </pc:picChg>
        <pc:cxnChg chg="add">
          <ac:chgData name="Nahuel Salazar" userId="b42227e5266220d9" providerId="LiveId" clId="{0CED7A9F-555E-4935-A118-8033B869F360}" dt="2022-09-15T13:12:25.458" v="40" actId="26606"/>
          <ac:cxnSpMkLst>
            <pc:docMk/>
            <pc:sldMk cId="2060526594" sldId="293"/>
            <ac:cxnSpMk id="1035" creationId="{15E01FA5-D766-43CA-A83D-E7CF3F04E96F}"/>
          </ac:cxnSpMkLst>
        </pc:cxnChg>
        <pc:cxnChg chg="add">
          <ac:chgData name="Nahuel Salazar" userId="b42227e5266220d9" providerId="LiveId" clId="{0CED7A9F-555E-4935-A118-8033B869F360}" dt="2022-09-15T13:12:25.458" v="40" actId="26606"/>
          <ac:cxnSpMkLst>
            <pc:docMk/>
            <pc:sldMk cId="2060526594" sldId="293"/>
            <ac:cxnSpMk id="1041" creationId="{52F50912-06FD-4216-BAD3-21050F59564A}"/>
          </ac:cxnSpMkLst>
        </pc:cxnChg>
      </pc:sldChg>
      <pc:sldChg chg="addSp delSp modSp mod setBg addAnim delAnim">
        <pc:chgData name="Nahuel Salazar" userId="b42227e5266220d9" providerId="LiveId" clId="{0CED7A9F-555E-4935-A118-8033B869F360}" dt="2022-09-15T13:12:49.075" v="46" actId="26606"/>
        <pc:sldMkLst>
          <pc:docMk/>
          <pc:sldMk cId="1533665450" sldId="294"/>
        </pc:sldMkLst>
        <pc:spChg chg="mod">
          <ac:chgData name="Nahuel Salazar" userId="b42227e5266220d9" providerId="LiveId" clId="{0CED7A9F-555E-4935-A118-8033B869F360}" dt="2022-09-15T13:12:49.075" v="46" actId="26606"/>
          <ac:spMkLst>
            <pc:docMk/>
            <pc:sldMk cId="1533665450" sldId="294"/>
            <ac:spMk id="8" creationId="{00000000-0000-0000-0000-000000000000}"/>
          </ac:spMkLst>
        </pc:spChg>
        <pc:spChg chg="add del">
          <ac:chgData name="Nahuel Salazar" userId="b42227e5266220d9" providerId="LiveId" clId="{0CED7A9F-555E-4935-A118-8033B869F360}" dt="2022-09-15T13:12:44.678" v="42" actId="26606"/>
          <ac:spMkLst>
            <pc:docMk/>
            <pc:sldMk cId="1533665450" sldId="294"/>
            <ac:spMk id="2055" creationId="{3A8EC506-B1DA-46A1-B44D-774E68468E13}"/>
          </ac:spMkLst>
        </pc:spChg>
        <pc:spChg chg="add del">
          <ac:chgData name="Nahuel Salazar" userId="b42227e5266220d9" providerId="LiveId" clId="{0CED7A9F-555E-4935-A118-8033B869F360}" dt="2022-09-15T13:12:44.678" v="42" actId="26606"/>
          <ac:spMkLst>
            <pc:docMk/>
            <pc:sldMk cId="1533665450" sldId="294"/>
            <ac:spMk id="2057" creationId="{BFF30785-305E-45D7-984F-5AA93D3CA561}"/>
          </ac:spMkLst>
        </pc:spChg>
        <pc:spChg chg="add del">
          <ac:chgData name="Nahuel Salazar" userId="b42227e5266220d9" providerId="LiveId" clId="{0CED7A9F-555E-4935-A118-8033B869F360}" dt="2022-09-15T13:12:44.678" v="42" actId="26606"/>
          <ac:spMkLst>
            <pc:docMk/>
            <pc:sldMk cId="1533665450" sldId="294"/>
            <ac:spMk id="2061" creationId="{C411DB08-1669-426B-BBEB-FAD285EF80FE}"/>
          </ac:spMkLst>
        </pc:spChg>
        <pc:spChg chg="add del">
          <ac:chgData name="Nahuel Salazar" userId="b42227e5266220d9" providerId="LiveId" clId="{0CED7A9F-555E-4935-A118-8033B869F360}" dt="2022-09-15T13:12:44.678" v="42" actId="26606"/>
          <ac:spMkLst>
            <pc:docMk/>
            <pc:sldMk cId="1533665450" sldId="294"/>
            <ac:spMk id="2063" creationId="{029E4219-121F-4CD1-AA58-24746CD2923C}"/>
          </ac:spMkLst>
        </pc:spChg>
        <pc:spChg chg="add del">
          <ac:chgData name="Nahuel Salazar" userId="b42227e5266220d9" providerId="LiveId" clId="{0CED7A9F-555E-4935-A118-8033B869F360}" dt="2022-09-15T13:12:49.044" v="45" actId="26606"/>
          <ac:spMkLst>
            <pc:docMk/>
            <pc:sldMk cId="1533665450" sldId="294"/>
            <ac:spMk id="2067" creationId="{8CD2B798-7994-4548-A2BE-4AEF9C1A5FAE}"/>
          </ac:spMkLst>
        </pc:spChg>
        <pc:spChg chg="add del">
          <ac:chgData name="Nahuel Salazar" userId="b42227e5266220d9" providerId="LiveId" clId="{0CED7A9F-555E-4935-A118-8033B869F360}" dt="2022-09-15T13:12:49.044" v="45" actId="26606"/>
          <ac:spMkLst>
            <pc:docMk/>
            <pc:sldMk cId="1533665450" sldId="294"/>
            <ac:spMk id="2068" creationId="{E6162320-3B67-42BB-AF9D-939326E6489E}"/>
          </ac:spMkLst>
        </pc:spChg>
        <pc:spChg chg="add del">
          <ac:chgData name="Nahuel Salazar" userId="b42227e5266220d9" providerId="LiveId" clId="{0CED7A9F-555E-4935-A118-8033B869F360}" dt="2022-09-15T13:12:49.044" v="45" actId="26606"/>
          <ac:spMkLst>
            <pc:docMk/>
            <pc:sldMk cId="1533665450" sldId="294"/>
            <ac:spMk id="2070" creationId="{29E9E3A5-F4E8-47A7-BB85-6CF927184D95}"/>
          </ac:spMkLst>
        </pc:spChg>
        <pc:spChg chg="add del">
          <ac:chgData name="Nahuel Salazar" userId="b42227e5266220d9" providerId="LiveId" clId="{0CED7A9F-555E-4935-A118-8033B869F360}" dt="2022-09-15T13:12:49.044" v="45" actId="26606"/>
          <ac:spMkLst>
            <pc:docMk/>
            <pc:sldMk cId="1533665450" sldId="294"/>
            <ac:spMk id="2071" creationId="{880D974B-B1F0-4DE6-B6B2-A9E28BB3728A}"/>
          </ac:spMkLst>
        </pc:spChg>
        <pc:spChg chg="add">
          <ac:chgData name="Nahuel Salazar" userId="b42227e5266220d9" providerId="LiveId" clId="{0CED7A9F-555E-4935-A118-8033B869F360}" dt="2022-09-15T13:12:49.075" v="46" actId="26606"/>
          <ac:spMkLst>
            <pc:docMk/>
            <pc:sldMk cId="1533665450" sldId="294"/>
            <ac:spMk id="2074" creationId="{3A8EC506-B1DA-46A1-B44D-774E68468E13}"/>
          </ac:spMkLst>
        </pc:spChg>
        <pc:spChg chg="add">
          <ac:chgData name="Nahuel Salazar" userId="b42227e5266220d9" providerId="LiveId" clId="{0CED7A9F-555E-4935-A118-8033B869F360}" dt="2022-09-15T13:12:49.075" v="46" actId="26606"/>
          <ac:spMkLst>
            <pc:docMk/>
            <pc:sldMk cId="1533665450" sldId="294"/>
            <ac:spMk id="2075" creationId="{BFF30785-305E-45D7-984F-5AA93D3CA561}"/>
          </ac:spMkLst>
        </pc:spChg>
        <pc:spChg chg="add">
          <ac:chgData name="Nahuel Salazar" userId="b42227e5266220d9" providerId="LiveId" clId="{0CED7A9F-555E-4935-A118-8033B869F360}" dt="2022-09-15T13:12:49.075" v="46" actId="26606"/>
          <ac:spMkLst>
            <pc:docMk/>
            <pc:sldMk cId="1533665450" sldId="294"/>
            <ac:spMk id="2077" creationId="{C411DB08-1669-426B-BBEB-FAD285EF80FE}"/>
          </ac:spMkLst>
        </pc:spChg>
        <pc:spChg chg="add">
          <ac:chgData name="Nahuel Salazar" userId="b42227e5266220d9" providerId="LiveId" clId="{0CED7A9F-555E-4935-A118-8033B869F360}" dt="2022-09-15T13:12:49.075" v="46" actId="26606"/>
          <ac:spMkLst>
            <pc:docMk/>
            <pc:sldMk cId="1533665450" sldId="294"/>
            <ac:spMk id="2078" creationId="{029E4219-121F-4CD1-AA58-24746CD2923C}"/>
          </ac:spMkLst>
        </pc:spChg>
        <pc:picChg chg="mod">
          <ac:chgData name="Nahuel Salazar" userId="b42227e5266220d9" providerId="LiveId" clId="{0CED7A9F-555E-4935-A118-8033B869F360}" dt="2022-09-15T13:12:49.075" v="46" actId="26606"/>
          <ac:picMkLst>
            <pc:docMk/>
            <pc:sldMk cId="1533665450" sldId="294"/>
            <ac:picMk id="2050" creationId="{00000000-0000-0000-0000-000000000000}"/>
          </ac:picMkLst>
        </pc:picChg>
        <pc:cxnChg chg="add del">
          <ac:chgData name="Nahuel Salazar" userId="b42227e5266220d9" providerId="LiveId" clId="{0CED7A9F-555E-4935-A118-8033B869F360}" dt="2022-09-15T13:12:44.678" v="42" actId="26606"/>
          <ac:cxnSpMkLst>
            <pc:docMk/>
            <pc:sldMk cId="1533665450" sldId="294"/>
            <ac:cxnSpMk id="2059" creationId="{15E01FA5-D766-43CA-A83D-E7CF3F04E96F}"/>
          </ac:cxnSpMkLst>
        </pc:cxnChg>
        <pc:cxnChg chg="add del">
          <ac:chgData name="Nahuel Salazar" userId="b42227e5266220d9" providerId="LiveId" clId="{0CED7A9F-555E-4935-A118-8033B869F360}" dt="2022-09-15T13:12:44.678" v="42" actId="26606"/>
          <ac:cxnSpMkLst>
            <pc:docMk/>
            <pc:sldMk cId="1533665450" sldId="294"/>
            <ac:cxnSpMk id="2065" creationId="{52F50912-06FD-4216-BAD3-21050F59564A}"/>
          </ac:cxnSpMkLst>
        </pc:cxnChg>
        <pc:cxnChg chg="add del">
          <ac:chgData name="Nahuel Salazar" userId="b42227e5266220d9" providerId="LiveId" clId="{0CED7A9F-555E-4935-A118-8033B869F360}" dt="2022-09-15T13:12:49.044" v="45" actId="26606"/>
          <ac:cxnSpMkLst>
            <pc:docMk/>
            <pc:sldMk cId="1533665450" sldId="294"/>
            <ac:cxnSpMk id="2069" creationId="{6722E143-84C1-4F95-937C-78B92D2811CF}"/>
          </ac:cxnSpMkLst>
        </pc:cxnChg>
        <pc:cxnChg chg="add del">
          <ac:chgData name="Nahuel Salazar" userId="b42227e5266220d9" providerId="LiveId" clId="{0CED7A9F-555E-4935-A118-8033B869F360}" dt="2022-09-15T13:12:49.044" v="45" actId="26606"/>
          <ac:cxnSpMkLst>
            <pc:docMk/>
            <pc:sldMk cId="1533665450" sldId="294"/>
            <ac:cxnSpMk id="2072" creationId="{685A41E9-862B-4839-AD43-1EEC52D9ACCB}"/>
          </ac:cxnSpMkLst>
        </pc:cxnChg>
        <pc:cxnChg chg="add">
          <ac:chgData name="Nahuel Salazar" userId="b42227e5266220d9" providerId="LiveId" clId="{0CED7A9F-555E-4935-A118-8033B869F360}" dt="2022-09-15T13:12:49.075" v="46" actId="26606"/>
          <ac:cxnSpMkLst>
            <pc:docMk/>
            <pc:sldMk cId="1533665450" sldId="294"/>
            <ac:cxnSpMk id="2076" creationId="{15E01FA5-D766-43CA-A83D-E7CF3F04E96F}"/>
          </ac:cxnSpMkLst>
        </pc:cxnChg>
        <pc:cxnChg chg="add">
          <ac:chgData name="Nahuel Salazar" userId="b42227e5266220d9" providerId="LiveId" clId="{0CED7A9F-555E-4935-A118-8033B869F360}" dt="2022-09-15T13:12:49.075" v="46" actId="26606"/>
          <ac:cxnSpMkLst>
            <pc:docMk/>
            <pc:sldMk cId="1533665450" sldId="294"/>
            <ac:cxnSpMk id="2079" creationId="{52F50912-06FD-4216-BAD3-21050F59564A}"/>
          </ac:cxnSpMkLst>
        </pc:cxnChg>
      </pc:sldChg>
      <pc:sldChg chg="addSp delSp modSp mod setBg">
        <pc:chgData name="Nahuel Salazar" userId="b42227e5266220d9" providerId="LiveId" clId="{0CED7A9F-555E-4935-A118-8033B869F360}" dt="2022-09-15T13:15:05.554" v="49" actId="26606"/>
        <pc:sldMkLst>
          <pc:docMk/>
          <pc:sldMk cId="1892263040" sldId="295"/>
        </pc:sldMkLst>
        <pc:spChg chg="add del mod">
          <ac:chgData name="Nahuel Salazar" userId="b42227e5266220d9" providerId="LiveId" clId="{0CED7A9F-555E-4935-A118-8033B869F360}" dt="2022-09-15T13:15:05.554" v="49" actId="26606"/>
          <ac:spMkLst>
            <pc:docMk/>
            <pc:sldMk cId="1892263040" sldId="295"/>
            <ac:spMk id="4" creationId="{00000000-0000-0000-0000-000000000000}"/>
          </ac:spMkLst>
        </pc:spChg>
        <pc:spChg chg="mod">
          <ac:chgData name="Nahuel Salazar" userId="b42227e5266220d9" providerId="LiveId" clId="{0CED7A9F-555E-4935-A118-8033B869F360}" dt="2022-09-15T13:15:05.554" v="49" actId="26606"/>
          <ac:spMkLst>
            <pc:docMk/>
            <pc:sldMk cId="1892263040" sldId="295"/>
            <ac:spMk id="8" creationId="{00000000-0000-0000-0000-000000000000}"/>
          </ac:spMkLst>
        </pc:spChg>
        <pc:graphicFrameChg chg="add del">
          <ac:chgData name="Nahuel Salazar" userId="b42227e5266220d9" providerId="LiveId" clId="{0CED7A9F-555E-4935-A118-8033B869F360}" dt="2022-09-15T13:15:05.538" v="48" actId="26606"/>
          <ac:graphicFrameMkLst>
            <pc:docMk/>
            <pc:sldMk cId="1892263040" sldId="295"/>
            <ac:graphicFrameMk id="10" creationId="{60976288-97A5-3516-B15F-3159888BD8F8}"/>
          </ac:graphicFrameMkLst>
        </pc:graphicFrameChg>
        <pc:graphicFrameChg chg="add">
          <ac:chgData name="Nahuel Salazar" userId="b42227e5266220d9" providerId="LiveId" clId="{0CED7A9F-555E-4935-A118-8033B869F360}" dt="2022-09-15T13:15:05.554" v="49" actId="26606"/>
          <ac:graphicFrameMkLst>
            <pc:docMk/>
            <pc:sldMk cId="1892263040" sldId="295"/>
            <ac:graphicFrameMk id="12" creationId="{258325A4-98C1-5118-7B6D-56F7CA2E1C38}"/>
          </ac:graphicFrameMkLst>
        </pc:graphicFrameChg>
      </pc:sldChg>
      <pc:sldChg chg="addSp modSp mod setBg">
        <pc:chgData name="Nahuel Salazar" userId="b42227e5266220d9" providerId="LiveId" clId="{0CED7A9F-555E-4935-A118-8033B869F360}" dt="2022-09-15T13:15:15.557" v="50" actId="26606"/>
        <pc:sldMkLst>
          <pc:docMk/>
          <pc:sldMk cId="2614158658" sldId="296"/>
        </pc:sldMkLst>
        <pc:spChg chg="mod">
          <ac:chgData name="Nahuel Salazar" userId="b42227e5266220d9" providerId="LiveId" clId="{0CED7A9F-555E-4935-A118-8033B869F360}" dt="2022-09-15T13:15:15.557" v="50" actId="26606"/>
          <ac:spMkLst>
            <pc:docMk/>
            <pc:sldMk cId="2614158658" sldId="296"/>
            <ac:spMk id="8" creationId="{00000000-0000-0000-0000-000000000000}"/>
          </ac:spMkLst>
        </pc:spChg>
        <pc:spChg chg="add">
          <ac:chgData name="Nahuel Salazar" userId="b42227e5266220d9" providerId="LiveId" clId="{0CED7A9F-555E-4935-A118-8033B869F360}" dt="2022-09-15T13:15:15.557" v="50" actId="26606"/>
          <ac:spMkLst>
            <pc:docMk/>
            <pc:sldMk cId="2614158658" sldId="296"/>
            <ac:spMk id="3079" creationId="{3A8EC506-B1DA-46A1-B44D-774E68468E13}"/>
          </ac:spMkLst>
        </pc:spChg>
        <pc:spChg chg="add">
          <ac:chgData name="Nahuel Salazar" userId="b42227e5266220d9" providerId="LiveId" clId="{0CED7A9F-555E-4935-A118-8033B869F360}" dt="2022-09-15T13:15:15.557" v="50" actId="26606"/>
          <ac:spMkLst>
            <pc:docMk/>
            <pc:sldMk cId="2614158658" sldId="296"/>
            <ac:spMk id="3081" creationId="{BFF30785-305E-45D7-984F-5AA93D3CA561}"/>
          </ac:spMkLst>
        </pc:spChg>
        <pc:spChg chg="add">
          <ac:chgData name="Nahuel Salazar" userId="b42227e5266220d9" providerId="LiveId" clId="{0CED7A9F-555E-4935-A118-8033B869F360}" dt="2022-09-15T13:15:15.557" v="50" actId="26606"/>
          <ac:spMkLst>
            <pc:docMk/>
            <pc:sldMk cId="2614158658" sldId="296"/>
            <ac:spMk id="3085" creationId="{42DD0C21-8FEE-4C18-8789-CC8ABE206FE6}"/>
          </ac:spMkLst>
        </pc:spChg>
        <pc:spChg chg="add">
          <ac:chgData name="Nahuel Salazar" userId="b42227e5266220d9" providerId="LiveId" clId="{0CED7A9F-555E-4935-A118-8033B869F360}" dt="2022-09-15T13:15:15.557" v="50" actId="26606"/>
          <ac:spMkLst>
            <pc:docMk/>
            <pc:sldMk cId="2614158658" sldId="296"/>
            <ac:spMk id="3087" creationId="{A4B51757-7607-4CEA-A0EE-3C5BDC2C1CFB}"/>
          </ac:spMkLst>
        </pc:spChg>
        <pc:picChg chg="mod">
          <ac:chgData name="Nahuel Salazar" userId="b42227e5266220d9" providerId="LiveId" clId="{0CED7A9F-555E-4935-A118-8033B869F360}" dt="2022-09-15T13:15:15.557" v="50" actId="26606"/>
          <ac:picMkLst>
            <pc:docMk/>
            <pc:sldMk cId="2614158658" sldId="296"/>
            <ac:picMk id="3074" creationId="{00000000-0000-0000-0000-000000000000}"/>
          </ac:picMkLst>
        </pc:picChg>
        <pc:cxnChg chg="add">
          <ac:chgData name="Nahuel Salazar" userId="b42227e5266220d9" providerId="LiveId" clId="{0CED7A9F-555E-4935-A118-8033B869F360}" dt="2022-09-15T13:15:15.557" v="50" actId="26606"/>
          <ac:cxnSpMkLst>
            <pc:docMk/>
            <pc:sldMk cId="2614158658" sldId="296"/>
            <ac:cxnSpMk id="3083" creationId="{15E01FA5-D766-43CA-A83D-E7CF3F04E96F}"/>
          </ac:cxnSpMkLst>
        </pc:cxnChg>
        <pc:cxnChg chg="add">
          <ac:chgData name="Nahuel Salazar" userId="b42227e5266220d9" providerId="LiveId" clId="{0CED7A9F-555E-4935-A118-8033B869F360}" dt="2022-09-15T13:15:15.557" v="50" actId="26606"/>
          <ac:cxnSpMkLst>
            <pc:docMk/>
            <pc:sldMk cId="2614158658" sldId="296"/>
            <ac:cxnSpMk id="3089" creationId="{FEF39256-F095-41C8-8707-6C1A665E8F2F}"/>
          </ac:cxnSpMkLst>
        </pc:cxnChg>
      </pc:sldChg>
      <pc:sldChg chg="addSp modSp mod setBg">
        <pc:chgData name="Nahuel Salazar" userId="b42227e5266220d9" providerId="LiveId" clId="{0CED7A9F-555E-4935-A118-8033B869F360}" dt="2022-09-15T13:15:21.320" v="51" actId="26606"/>
        <pc:sldMkLst>
          <pc:docMk/>
          <pc:sldMk cId="460708676" sldId="297"/>
        </pc:sldMkLst>
        <pc:spChg chg="mod">
          <ac:chgData name="Nahuel Salazar" userId="b42227e5266220d9" providerId="LiveId" clId="{0CED7A9F-555E-4935-A118-8033B869F360}" dt="2022-09-15T13:15:21.320" v="51" actId="26606"/>
          <ac:spMkLst>
            <pc:docMk/>
            <pc:sldMk cId="460708676" sldId="297"/>
            <ac:spMk id="4" creationId="{00000000-0000-0000-0000-000000000000}"/>
          </ac:spMkLst>
        </pc:spChg>
        <pc:spChg chg="mod">
          <ac:chgData name="Nahuel Salazar" userId="b42227e5266220d9" providerId="LiveId" clId="{0CED7A9F-555E-4935-A118-8033B869F360}" dt="2022-09-15T13:15:21.320" v="51" actId="26606"/>
          <ac:spMkLst>
            <pc:docMk/>
            <pc:sldMk cId="460708676" sldId="297"/>
            <ac:spMk id="8" creationId="{00000000-0000-0000-0000-000000000000}"/>
          </ac:spMkLst>
        </pc:spChg>
        <pc:spChg chg="add">
          <ac:chgData name="Nahuel Salazar" userId="b42227e5266220d9" providerId="LiveId" clId="{0CED7A9F-555E-4935-A118-8033B869F360}" dt="2022-09-15T13:15:21.320" v="51" actId="26606"/>
          <ac:spMkLst>
            <pc:docMk/>
            <pc:sldMk cId="460708676" sldId="297"/>
            <ac:spMk id="13" creationId="{39E4C68A-A4A9-48A4-9FF2-D2896B1EA01F}"/>
          </ac:spMkLst>
        </pc:spChg>
        <pc:spChg chg="add">
          <ac:chgData name="Nahuel Salazar" userId="b42227e5266220d9" providerId="LiveId" clId="{0CED7A9F-555E-4935-A118-8033B869F360}" dt="2022-09-15T13:15:21.320" v="51" actId="26606"/>
          <ac:spMkLst>
            <pc:docMk/>
            <pc:sldMk cId="460708676" sldId="297"/>
            <ac:spMk id="15" creationId="{E2B9AEA5-52CB-49A6-AF8A-33502F291B91}"/>
          </ac:spMkLst>
        </pc:spChg>
      </pc:sldChg>
      <pc:sldChg chg="addSp delSp modSp mod setBg">
        <pc:chgData name="Nahuel Salazar" userId="b42227e5266220d9" providerId="LiveId" clId="{0CED7A9F-555E-4935-A118-8033B869F360}" dt="2022-09-15T14:09:52.095" v="70" actId="26606"/>
        <pc:sldMkLst>
          <pc:docMk/>
          <pc:sldMk cId="2250650678" sldId="298"/>
        </pc:sldMkLst>
        <pc:spChg chg="del mod">
          <ac:chgData name="Nahuel Salazar" userId="b42227e5266220d9" providerId="LiveId" clId="{0CED7A9F-555E-4935-A118-8033B869F360}" dt="2022-09-15T14:01:05.779" v="69" actId="26606"/>
          <ac:spMkLst>
            <pc:docMk/>
            <pc:sldMk cId="2250650678" sldId="298"/>
            <ac:spMk id="4" creationId="{00000000-0000-0000-0000-000000000000}"/>
          </ac:spMkLst>
        </pc:spChg>
        <pc:spChg chg="mod">
          <ac:chgData name="Nahuel Salazar" userId="b42227e5266220d9" providerId="LiveId" clId="{0CED7A9F-555E-4935-A118-8033B869F360}" dt="2022-09-15T14:01:05.779" v="69" actId="26606"/>
          <ac:spMkLst>
            <pc:docMk/>
            <pc:sldMk cId="2250650678" sldId="298"/>
            <ac:spMk id="8" creationId="{00000000-0000-0000-0000-000000000000}"/>
          </ac:spMkLst>
        </pc:spChg>
        <pc:spChg chg="add del">
          <ac:chgData name="Nahuel Salazar" userId="b42227e5266220d9" providerId="LiveId" clId="{0CED7A9F-555E-4935-A118-8033B869F360}" dt="2022-09-15T14:09:52.095" v="70" actId="26606"/>
          <ac:spMkLst>
            <pc:docMk/>
            <pc:sldMk cId="2250650678" sldId="298"/>
            <ac:spMk id="14" creationId="{F7422F06-6017-4361-8872-E0E2CEB20B48}"/>
          </ac:spMkLst>
        </pc:spChg>
        <pc:spChg chg="add">
          <ac:chgData name="Nahuel Salazar" userId="b42227e5266220d9" providerId="LiveId" clId="{0CED7A9F-555E-4935-A118-8033B869F360}" dt="2022-09-15T14:09:52.095" v="70" actId="26606"/>
          <ac:spMkLst>
            <pc:docMk/>
            <pc:sldMk cId="2250650678" sldId="298"/>
            <ac:spMk id="19" creationId="{F7422F06-6017-4361-8872-E0E2CEB20B48}"/>
          </ac:spMkLst>
        </pc:spChg>
        <pc:graphicFrameChg chg="add mod modGraphic">
          <ac:chgData name="Nahuel Salazar" userId="b42227e5266220d9" providerId="LiveId" clId="{0CED7A9F-555E-4935-A118-8033B869F360}" dt="2022-09-15T14:09:52.095" v="70" actId="26606"/>
          <ac:graphicFrameMkLst>
            <pc:docMk/>
            <pc:sldMk cId="2250650678" sldId="298"/>
            <ac:graphicFrameMk id="10" creationId="{FA244AB7-64C3-F57F-FB07-2BDDDBA95C12}"/>
          </ac:graphicFrameMkLst>
        </pc:graphicFrameChg>
      </pc:sldChg>
      <pc:sldChg chg="modSp mod">
        <pc:chgData name="Nahuel Salazar" userId="b42227e5266220d9" providerId="LiveId" clId="{0CED7A9F-555E-4935-A118-8033B869F360}" dt="2022-09-16T14:45:34.911" v="71" actId="1076"/>
        <pc:sldMkLst>
          <pc:docMk/>
          <pc:sldMk cId="3617102422" sldId="299"/>
        </pc:sldMkLst>
        <pc:spChg chg="mod">
          <ac:chgData name="Nahuel Salazar" userId="b42227e5266220d9" providerId="LiveId" clId="{0CED7A9F-555E-4935-A118-8033B869F360}" dt="2022-09-16T14:45:34.911" v="71" actId="1076"/>
          <ac:spMkLst>
            <pc:docMk/>
            <pc:sldMk cId="3617102422" sldId="299"/>
            <ac:spMk id="8" creationId="{00000000-0000-0000-0000-000000000000}"/>
          </ac:spMkLst>
        </pc:spChg>
      </pc:sldChg>
      <pc:sldChg chg="addSp delSp modSp mod setBg">
        <pc:chgData name="Nahuel Salazar" userId="b42227e5266220d9" providerId="LiveId" clId="{0CED7A9F-555E-4935-A118-8033B869F360}" dt="2022-09-16T14:45:45.107" v="72" actId="26606"/>
        <pc:sldMkLst>
          <pc:docMk/>
          <pc:sldMk cId="2618643483" sldId="300"/>
        </pc:sldMkLst>
        <pc:spChg chg="del mod">
          <ac:chgData name="Nahuel Salazar" userId="b42227e5266220d9" providerId="LiveId" clId="{0CED7A9F-555E-4935-A118-8033B869F360}" dt="2022-09-16T14:45:45.107" v="72" actId="26606"/>
          <ac:spMkLst>
            <pc:docMk/>
            <pc:sldMk cId="2618643483" sldId="300"/>
            <ac:spMk id="4" creationId="{00000000-0000-0000-0000-000000000000}"/>
          </ac:spMkLst>
        </pc:spChg>
        <pc:spChg chg="mod">
          <ac:chgData name="Nahuel Salazar" userId="b42227e5266220d9" providerId="LiveId" clId="{0CED7A9F-555E-4935-A118-8033B869F360}" dt="2022-09-16T14:45:45.107" v="72" actId="26606"/>
          <ac:spMkLst>
            <pc:docMk/>
            <pc:sldMk cId="2618643483" sldId="300"/>
            <ac:spMk id="8" creationId="{00000000-0000-0000-0000-000000000000}"/>
          </ac:spMkLst>
        </pc:spChg>
        <pc:spChg chg="add">
          <ac:chgData name="Nahuel Salazar" userId="b42227e5266220d9" providerId="LiveId" clId="{0CED7A9F-555E-4935-A118-8033B869F360}" dt="2022-09-16T14:45:45.107" v="72" actId="26606"/>
          <ac:spMkLst>
            <pc:docMk/>
            <pc:sldMk cId="2618643483" sldId="300"/>
            <ac:spMk id="14" creationId="{F7422F06-6017-4361-8872-E0E2CEB20B48}"/>
          </ac:spMkLst>
        </pc:spChg>
        <pc:graphicFrameChg chg="add">
          <ac:chgData name="Nahuel Salazar" userId="b42227e5266220d9" providerId="LiveId" clId="{0CED7A9F-555E-4935-A118-8033B869F360}" dt="2022-09-16T14:45:45.107" v="72" actId="26606"/>
          <ac:graphicFrameMkLst>
            <pc:docMk/>
            <pc:sldMk cId="2618643483" sldId="300"/>
            <ac:graphicFrameMk id="10" creationId="{5A2A7F4D-4B29-D010-0451-0FA3A3B1C903}"/>
          </ac:graphicFrameMkLst>
        </pc:graphicFrameChg>
      </pc:sldChg>
      <pc:sldChg chg="addSp delSp modSp mod setBg">
        <pc:chgData name="Nahuel Salazar" userId="b42227e5266220d9" providerId="LiveId" clId="{0CED7A9F-555E-4935-A118-8033B869F360}" dt="2022-09-16T14:46:08.924" v="75" actId="26606"/>
        <pc:sldMkLst>
          <pc:docMk/>
          <pc:sldMk cId="541161226" sldId="301"/>
        </pc:sldMkLst>
        <pc:spChg chg="add del mod">
          <ac:chgData name="Nahuel Salazar" userId="b42227e5266220d9" providerId="LiveId" clId="{0CED7A9F-555E-4935-A118-8033B869F360}" dt="2022-09-16T14:46:08.924" v="75" actId="26606"/>
          <ac:spMkLst>
            <pc:docMk/>
            <pc:sldMk cId="541161226" sldId="301"/>
            <ac:spMk id="4" creationId="{00000000-0000-0000-0000-000000000000}"/>
          </ac:spMkLst>
        </pc:spChg>
        <pc:spChg chg="mod">
          <ac:chgData name="Nahuel Salazar" userId="b42227e5266220d9" providerId="LiveId" clId="{0CED7A9F-555E-4935-A118-8033B869F360}" dt="2022-09-16T14:46:08.924" v="75" actId="26606"/>
          <ac:spMkLst>
            <pc:docMk/>
            <pc:sldMk cId="541161226" sldId="301"/>
            <ac:spMk id="8" creationId="{00000000-0000-0000-0000-000000000000}"/>
          </ac:spMkLst>
        </pc:spChg>
        <pc:spChg chg="add">
          <ac:chgData name="Nahuel Salazar" userId="b42227e5266220d9" providerId="LiveId" clId="{0CED7A9F-555E-4935-A118-8033B869F360}" dt="2022-09-16T14:46:08.924" v="75" actId="26606"/>
          <ac:spMkLst>
            <pc:docMk/>
            <pc:sldMk cId="541161226" sldId="301"/>
            <ac:spMk id="13" creationId="{39E4C68A-A4A9-48A4-9FF2-D2896B1EA01F}"/>
          </ac:spMkLst>
        </pc:spChg>
        <pc:spChg chg="add del">
          <ac:chgData name="Nahuel Salazar" userId="b42227e5266220d9" providerId="LiveId" clId="{0CED7A9F-555E-4935-A118-8033B869F360}" dt="2022-09-16T14:46:08.917" v="74" actId="26606"/>
          <ac:spMkLst>
            <pc:docMk/>
            <pc:sldMk cId="541161226" sldId="301"/>
            <ac:spMk id="14" creationId="{F7422F06-6017-4361-8872-E0E2CEB20B48}"/>
          </ac:spMkLst>
        </pc:spChg>
        <pc:spChg chg="add">
          <ac:chgData name="Nahuel Salazar" userId="b42227e5266220d9" providerId="LiveId" clId="{0CED7A9F-555E-4935-A118-8033B869F360}" dt="2022-09-16T14:46:08.924" v="75" actId="26606"/>
          <ac:spMkLst>
            <pc:docMk/>
            <pc:sldMk cId="541161226" sldId="301"/>
            <ac:spMk id="15" creationId="{E2B9AEA5-52CB-49A6-AF8A-33502F291B91}"/>
          </ac:spMkLst>
        </pc:spChg>
        <pc:spChg chg="add">
          <ac:chgData name="Nahuel Salazar" userId="b42227e5266220d9" providerId="LiveId" clId="{0CED7A9F-555E-4935-A118-8033B869F360}" dt="2022-09-16T14:46:08.924" v="75" actId="26606"/>
          <ac:spMkLst>
            <pc:docMk/>
            <pc:sldMk cId="541161226" sldId="301"/>
            <ac:spMk id="16" creationId="{00000000-0000-0000-0000-000000000000}"/>
          </ac:spMkLst>
        </pc:spChg>
        <pc:graphicFrameChg chg="add del">
          <ac:chgData name="Nahuel Salazar" userId="b42227e5266220d9" providerId="LiveId" clId="{0CED7A9F-555E-4935-A118-8033B869F360}" dt="2022-09-16T14:46:08.917" v="74" actId="26606"/>
          <ac:graphicFrameMkLst>
            <pc:docMk/>
            <pc:sldMk cId="541161226" sldId="301"/>
            <ac:graphicFrameMk id="10" creationId="{23D7919C-1C3F-B403-D987-AB5B0EC5E38D}"/>
          </ac:graphicFrameMkLst>
        </pc:graphicFrameChg>
      </pc:sldChg>
      <pc:sldChg chg="addSp modSp mod setBg">
        <pc:chgData name="Nahuel Salazar" userId="b42227e5266220d9" providerId="LiveId" clId="{0CED7A9F-555E-4935-A118-8033B869F360}" dt="2022-09-16T14:46:14.537" v="76" actId="26606"/>
        <pc:sldMkLst>
          <pc:docMk/>
          <pc:sldMk cId="2029113374" sldId="302"/>
        </pc:sldMkLst>
        <pc:spChg chg="mod">
          <ac:chgData name="Nahuel Salazar" userId="b42227e5266220d9" providerId="LiveId" clId="{0CED7A9F-555E-4935-A118-8033B869F360}" dt="2022-09-16T14:46:14.537" v="76" actId="26606"/>
          <ac:spMkLst>
            <pc:docMk/>
            <pc:sldMk cId="2029113374" sldId="302"/>
            <ac:spMk id="4" creationId="{00000000-0000-0000-0000-000000000000}"/>
          </ac:spMkLst>
        </pc:spChg>
        <pc:spChg chg="mod">
          <ac:chgData name="Nahuel Salazar" userId="b42227e5266220d9" providerId="LiveId" clId="{0CED7A9F-555E-4935-A118-8033B869F360}" dt="2022-09-16T14:46:14.537" v="76" actId="26606"/>
          <ac:spMkLst>
            <pc:docMk/>
            <pc:sldMk cId="2029113374" sldId="302"/>
            <ac:spMk id="8" creationId="{00000000-0000-0000-0000-000000000000}"/>
          </ac:spMkLst>
        </pc:spChg>
        <pc:spChg chg="add">
          <ac:chgData name="Nahuel Salazar" userId="b42227e5266220d9" providerId="LiveId" clId="{0CED7A9F-555E-4935-A118-8033B869F360}" dt="2022-09-16T14:46:14.537" v="76" actId="26606"/>
          <ac:spMkLst>
            <pc:docMk/>
            <pc:sldMk cId="2029113374" sldId="302"/>
            <ac:spMk id="13" creationId="{39E4C68A-A4A9-48A4-9FF2-D2896B1EA01F}"/>
          </ac:spMkLst>
        </pc:spChg>
        <pc:spChg chg="add">
          <ac:chgData name="Nahuel Salazar" userId="b42227e5266220d9" providerId="LiveId" clId="{0CED7A9F-555E-4935-A118-8033B869F360}" dt="2022-09-16T14:46:14.537" v="76" actId="26606"/>
          <ac:spMkLst>
            <pc:docMk/>
            <pc:sldMk cId="2029113374" sldId="302"/>
            <ac:spMk id="15" creationId="{E2B9AEA5-52CB-49A6-AF8A-33502F291B91}"/>
          </ac:spMkLst>
        </pc:spChg>
      </pc:sldChg>
      <pc:sldChg chg="addSp modSp mod setBg">
        <pc:chgData name="Nahuel Salazar" userId="b42227e5266220d9" providerId="LiveId" clId="{0CED7A9F-555E-4935-A118-8033B869F360}" dt="2022-09-16T14:46:19.051" v="78" actId="27636"/>
        <pc:sldMkLst>
          <pc:docMk/>
          <pc:sldMk cId="783692052" sldId="303"/>
        </pc:sldMkLst>
        <pc:spChg chg="mod">
          <ac:chgData name="Nahuel Salazar" userId="b42227e5266220d9" providerId="LiveId" clId="{0CED7A9F-555E-4935-A118-8033B869F360}" dt="2022-09-16T14:46:19.051" v="78" actId="27636"/>
          <ac:spMkLst>
            <pc:docMk/>
            <pc:sldMk cId="783692052" sldId="303"/>
            <ac:spMk id="4" creationId="{00000000-0000-0000-0000-000000000000}"/>
          </ac:spMkLst>
        </pc:spChg>
        <pc:spChg chg="mod">
          <ac:chgData name="Nahuel Salazar" userId="b42227e5266220d9" providerId="LiveId" clId="{0CED7A9F-555E-4935-A118-8033B869F360}" dt="2022-09-16T14:46:19.025" v="77" actId="26606"/>
          <ac:spMkLst>
            <pc:docMk/>
            <pc:sldMk cId="783692052" sldId="303"/>
            <ac:spMk id="8" creationId="{00000000-0000-0000-0000-000000000000}"/>
          </ac:spMkLst>
        </pc:spChg>
        <pc:spChg chg="add">
          <ac:chgData name="Nahuel Salazar" userId="b42227e5266220d9" providerId="LiveId" clId="{0CED7A9F-555E-4935-A118-8033B869F360}" dt="2022-09-16T14:46:19.025" v="77" actId="26606"/>
          <ac:spMkLst>
            <pc:docMk/>
            <pc:sldMk cId="783692052" sldId="303"/>
            <ac:spMk id="5127" creationId="{81AEB8A9-B768-4E30-BA55-D919E6687343}"/>
          </ac:spMkLst>
        </pc:spChg>
        <pc:picChg chg="mod">
          <ac:chgData name="Nahuel Salazar" userId="b42227e5266220d9" providerId="LiveId" clId="{0CED7A9F-555E-4935-A118-8033B869F360}" dt="2022-09-16T14:46:19.025" v="77" actId="26606"/>
          <ac:picMkLst>
            <pc:docMk/>
            <pc:sldMk cId="783692052" sldId="303"/>
            <ac:picMk id="5122" creationId="{00000000-0000-0000-0000-000000000000}"/>
          </ac:picMkLst>
        </pc:picChg>
      </pc:sldChg>
      <pc:sldChg chg="addSp modSp mod setBg">
        <pc:chgData name="Nahuel Salazar" userId="b42227e5266220d9" providerId="LiveId" clId="{0CED7A9F-555E-4935-A118-8033B869F360}" dt="2022-09-16T14:46:24.194" v="79" actId="26606"/>
        <pc:sldMkLst>
          <pc:docMk/>
          <pc:sldMk cId="2992599790" sldId="304"/>
        </pc:sldMkLst>
        <pc:spChg chg="mod">
          <ac:chgData name="Nahuel Salazar" userId="b42227e5266220d9" providerId="LiveId" clId="{0CED7A9F-555E-4935-A118-8033B869F360}" dt="2022-09-16T14:46:24.194" v="79" actId="26606"/>
          <ac:spMkLst>
            <pc:docMk/>
            <pc:sldMk cId="2992599790" sldId="304"/>
            <ac:spMk id="4" creationId="{00000000-0000-0000-0000-000000000000}"/>
          </ac:spMkLst>
        </pc:spChg>
        <pc:spChg chg="mod">
          <ac:chgData name="Nahuel Salazar" userId="b42227e5266220d9" providerId="LiveId" clId="{0CED7A9F-555E-4935-A118-8033B869F360}" dt="2022-09-16T14:46:24.194" v="79" actId="26606"/>
          <ac:spMkLst>
            <pc:docMk/>
            <pc:sldMk cId="2992599790" sldId="304"/>
            <ac:spMk id="8" creationId="{00000000-0000-0000-0000-000000000000}"/>
          </ac:spMkLst>
        </pc:spChg>
        <pc:spChg chg="add">
          <ac:chgData name="Nahuel Salazar" userId="b42227e5266220d9" providerId="LiveId" clId="{0CED7A9F-555E-4935-A118-8033B869F360}" dt="2022-09-16T14:46:24.194" v="79" actId="26606"/>
          <ac:spMkLst>
            <pc:docMk/>
            <pc:sldMk cId="2992599790" sldId="304"/>
            <ac:spMk id="13" creationId="{39E4C68A-A4A9-48A4-9FF2-D2896B1EA01F}"/>
          </ac:spMkLst>
        </pc:spChg>
        <pc:spChg chg="add">
          <ac:chgData name="Nahuel Salazar" userId="b42227e5266220d9" providerId="LiveId" clId="{0CED7A9F-555E-4935-A118-8033B869F360}" dt="2022-09-16T14:46:24.194" v="79" actId="26606"/>
          <ac:spMkLst>
            <pc:docMk/>
            <pc:sldMk cId="2992599790" sldId="304"/>
            <ac:spMk id="15" creationId="{E2B9AEA5-52CB-49A6-AF8A-33502F291B91}"/>
          </ac:spMkLst>
        </pc:spChg>
      </pc:sldChg>
      <pc:sldChg chg="addSp modSp mod setBg">
        <pc:chgData name="Nahuel Salazar" userId="b42227e5266220d9" providerId="LiveId" clId="{0CED7A9F-555E-4935-A118-8033B869F360}" dt="2022-09-16T14:46:27.097" v="80" actId="26606"/>
        <pc:sldMkLst>
          <pc:docMk/>
          <pc:sldMk cId="2437395408" sldId="305"/>
        </pc:sldMkLst>
        <pc:spChg chg="mod">
          <ac:chgData name="Nahuel Salazar" userId="b42227e5266220d9" providerId="LiveId" clId="{0CED7A9F-555E-4935-A118-8033B869F360}" dt="2022-09-16T14:46:27.097" v="80" actId="26606"/>
          <ac:spMkLst>
            <pc:docMk/>
            <pc:sldMk cId="2437395408" sldId="305"/>
            <ac:spMk id="4" creationId="{00000000-0000-0000-0000-000000000000}"/>
          </ac:spMkLst>
        </pc:spChg>
        <pc:spChg chg="mod">
          <ac:chgData name="Nahuel Salazar" userId="b42227e5266220d9" providerId="LiveId" clId="{0CED7A9F-555E-4935-A118-8033B869F360}" dt="2022-09-16T14:46:27.097" v="80" actId="26606"/>
          <ac:spMkLst>
            <pc:docMk/>
            <pc:sldMk cId="2437395408" sldId="305"/>
            <ac:spMk id="8" creationId="{00000000-0000-0000-0000-000000000000}"/>
          </ac:spMkLst>
        </pc:spChg>
        <pc:spChg chg="add">
          <ac:chgData name="Nahuel Salazar" userId="b42227e5266220d9" providerId="LiveId" clId="{0CED7A9F-555E-4935-A118-8033B869F360}" dt="2022-09-16T14:46:27.097" v="80" actId="26606"/>
          <ac:spMkLst>
            <pc:docMk/>
            <pc:sldMk cId="2437395408" sldId="305"/>
            <ac:spMk id="13" creationId="{39E4C68A-A4A9-48A4-9FF2-D2896B1EA01F}"/>
          </ac:spMkLst>
        </pc:spChg>
        <pc:spChg chg="add">
          <ac:chgData name="Nahuel Salazar" userId="b42227e5266220d9" providerId="LiveId" clId="{0CED7A9F-555E-4935-A118-8033B869F360}" dt="2022-09-16T14:46:27.097" v="80" actId="26606"/>
          <ac:spMkLst>
            <pc:docMk/>
            <pc:sldMk cId="2437395408" sldId="305"/>
            <ac:spMk id="15" creationId="{E2B9AEA5-52CB-49A6-AF8A-33502F291B91}"/>
          </ac:spMkLst>
        </pc:spChg>
      </pc:sldChg>
      <pc:sldChg chg="addSp modSp mod setBg">
        <pc:chgData name="Nahuel Salazar" userId="b42227e5266220d9" providerId="LiveId" clId="{0CED7A9F-555E-4935-A118-8033B869F360}" dt="2022-09-16T14:47:23.076" v="100" actId="27636"/>
        <pc:sldMkLst>
          <pc:docMk/>
          <pc:sldMk cId="3549535001" sldId="306"/>
        </pc:sldMkLst>
        <pc:spChg chg="mod">
          <ac:chgData name="Nahuel Salazar" userId="b42227e5266220d9" providerId="LiveId" clId="{0CED7A9F-555E-4935-A118-8033B869F360}" dt="2022-09-16T14:47:23.076" v="100" actId="27636"/>
          <ac:spMkLst>
            <pc:docMk/>
            <pc:sldMk cId="3549535001" sldId="306"/>
            <ac:spMk id="4" creationId="{00000000-0000-0000-0000-000000000000}"/>
          </ac:spMkLst>
        </pc:spChg>
        <pc:spChg chg="mod">
          <ac:chgData name="Nahuel Salazar" userId="b42227e5266220d9" providerId="LiveId" clId="{0CED7A9F-555E-4935-A118-8033B869F360}" dt="2022-09-16T14:47:23.047" v="99" actId="26606"/>
          <ac:spMkLst>
            <pc:docMk/>
            <pc:sldMk cId="3549535001" sldId="306"/>
            <ac:spMk id="8" creationId="{00000000-0000-0000-0000-000000000000}"/>
          </ac:spMkLst>
        </pc:spChg>
        <pc:spChg chg="add">
          <ac:chgData name="Nahuel Salazar" userId="b42227e5266220d9" providerId="LiveId" clId="{0CED7A9F-555E-4935-A118-8033B869F360}" dt="2022-09-16T14:47:23.047" v="99" actId="26606"/>
          <ac:spMkLst>
            <pc:docMk/>
            <pc:sldMk cId="3549535001" sldId="306"/>
            <ac:spMk id="13" creationId="{39E4C68A-A4A9-48A4-9FF2-D2896B1EA01F}"/>
          </ac:spMkLst>
        </pc:spChg>
        <pc:spChg chg="add">
          <ac:chgData name="Nahuel Salazar" userId="b42227e5266220d9" providerId="LiveId" clId="{0CED7A9F-555E-4935-A118-8033B869F360}" dt="2022-09-16T14:47:23.047" v="99" actId="26606"/>
          <ac:spMkLst>
            <pc:docMk/>
            <pc:sldMk cId="3549535001" sldId="306"/>
            <ac:spMk id="15" creationId="{E2B9AEA5-52CB-49A6-AF8A-33502F291B91}"/>
          </ac:spMkLst>
        </pc:spChg>
      </pc:sldChg>
      <pc:sldChg chg="addSp modSp mod setBg">
        <pc:chgData name="Nahuel Salazar" userId="b42227e5266220d9" providerId="LiveId" clId="{0CED7A9F-555E-4935-A118-8033B869F360}" dt="2022-09-16T14:47:33.871" v="102" actId="26606"/>
        <pc:sldMkLst>
          <pc:docMk/>
          <pc:sldMk cId="2014644669" sldId="307"/>
        </pc:sldMkLst>
        <pc:spChg chg="mod">
          <ac:chgData name="Nahuel Salazar" userId="b42227e5266220d9" providerId="LiveId" clId="{0CED7A9F-555E-4935-A118-8033B869F360}" dt="2022-09-16T14:47:33.871" v="102" actId="26606"/>
          <ac:spMkLst>
            <pc:docMk/>
            <pc:sldMk cId="2014644669" sldId="307"/>
            <ac:spMk id="4" creationId="{00000000-0000-0000-0000-000000000000}"/>
          </ac:spMkLst>
        </pc:spChg>
        <pc:spChg chg="mod">
          <ac:chgData name="Nahuel Salazar" userId="b42227e5266220d9" providerId="LiveId" clId="{0CED7A9F-555E-4935-A118-8033B869F360}" dt="2022-09-16T14:47:33.871" v="102" actId="26606"/>
          <ac:spMkLst>
            <pc:docMk/>
            <pc:sldMk cId="2014644669" sldId="307"/>
            <ac:spMk id="8" creationId="{00000000-0000-0000-0000-000000000000}"/>
          </ac:spMkLst>
        </pc:spChg>
        <pc:spChg chg="add">
          <ac:chgData name="Nahuel Salazar" userId="b42227e5266220d9" providerId="LiveId" clId="{0CED7A9F-555E-4935-A118-8033B869F360}" dt="2022-09-16T14:47:33.871" v="102" actId="26606"/>
          <ac:spMkLst>
            <pc:docMk/>
            <pc:sldMk cId="2014644669" sldId="307"/>
            <ac:spMk id="13" creationId="{39E4C68A-A4A9-48A4-9FF2-D2896B1EA01F}"/>
          </ac:spMkLst>
        </pc:spChg>
        <pc:spChg chg="add">
          <ac:chgData name="Nahuel Salazar" userId="b42227e5266220d9" providerId="LiveId" clId="{0CED7A9F-555E-4935-A118-8033B869F360}" dt="2022-09-16T14:47:33.871" v="102" actId="26606"/>
          <ac:spMkLst>
            <pc:docMk/>
            <pc:sldMk cId="2014644669" sldId="307"/>
            <ac:spMk id="15" creationId="{E2B9AEA5-52CB-49A6-AF8A-33502F291B91}"/>
          </ac:spMkLst>
        </pc:spChg>
      </pc:sldChg>
      <pc:sldChg chg="addSp modSp mod setBg">
        <pc:chgData name="Nahuel Salazar" userId="b42227e5266220d9" providerId="LiveId" clId="{0CED7A9F-555E-4935-A118-8033B869F360}" dt="2022-09-16T14:47:40.392" v="103" actId="26606"/>
        <pc:sldMkLst>
          <pc:docMk/>
          <pc:sldMk cId="2008978774" sldId="308"/>
        </pc:sldMkLst>
        <pc:spChg chg="mod">
          <ac:chgData name="Nahuel Salazar" userId="b42227e5266220d9" providerId="LiveId" clId="{0CED7A9F-555E-4935-A118-8033B869F360}" dt="2022-09-16T14:47:40.392" v="103" actId="26606"/>
          <ac:spMkLst>
            <pc:docMk/>
            <pc:sldMk cId="2008978774" sldId="308"/>
            <ac:spMk id="4" creationId="{00000000-0000-0000-0000-000000000000}"/>
          </ac:spMkLst>
        </pc:spChg>
        <pc:spChg chg="mod">
          <ac:chgData name="Nahuel Salazar" userId="b42227e5266220d9" providerId="LiveId" clId="{0CED7A9F-555E-4935-A118-8033B869F360}" dt="2022-09-16T14:47:40.392" v="103" actId="26606"/>
          <ac:spMkLst>
            <pc:docMk/>
            <pc:sldMk cId="2008978774" sldId="308"/>
            <ac:spMk id="8" creationId="{00000000-0000-0000-0000-000000000000}"/>
          </ac:spMkLst>
        </pc:spChg>
        <pc:spChg chg="add">
          <ac:chgData name="Nahuel Salazar" userId="b42227e5266220d9" providerId="LiveId" clId="{0CED7A9F-555E-4935-A118-8033B869F360}" dt="2022-09-16T14:47:40.392" v="103" actId="26606"/>
          <ac:spMkLst>
            <pc:docMk/>
            <pc:sldMk cId="2008978774" sldId="308"/>
            <ac:spMk id="13" creationId="{39E4C68A-A4A9-48A4-9FF2-D2896B1EA01F}"/>
          </ac:spMkLst>
        </pc:spChg>
        <pc:spChg chg="add">
          <ac:chgData name="Nahuel Salazar" userId="b42227e5266220d9" providerId="LiveId" clId="{0CED7A9F-555E-4935-A118-8033B869F360}" dt="2022-09-16T14:47:40.392" v="103" actId="26606"/>
          <ac:spMkLst>
            <pc:docMk/>
            <pc:sldMk cId="2008978774" sldId="308"/>
            <ac:spMk id="15" creationId="{E2B9AEA5-52CB-49A6-AF8A-33502F291B91}"/>
          </ac:spMkLst>
        </pc:spChg>
      </pc:sldChg>
      <pc:sldChg chg="modSp mod">
        <pc:chgData name="Nahuel Salazar" userId="b42227e5266220d9" providerId="LiveId" clId="{0CED7A9F-555E-4935-A118-8033B869F360}" dt="2022-09-16T14:49:02.333" v="112" actId="1076"/>
        <pc:sldMkLst>
          <pc:docMk/>
          <pc:sldMk cId="1798672876" sldId="309"/>
        </pc:sldMkLst>
        <pc:spChg chg="mod">
          <ac:chgData name="Nahuel Salazar" userId="b42227e5266220d9" providerId="LiveId" clId="{0CED7A9F-555E-4935-A118-8033B869F360}" dt="2022-09-16T14:49:02.333" v="112" actId="1076"/>
          <ac:spMkLst>
            <pc:docMk/>
            <pc:sldMk cId="1798672876" sldId="309"/>
            <ac:spMk id="5" creationId="{00000000-0000-0000-0000-000000000000}"/>
          </ac:spMkLst>
        </pc:spChg>
        <pc:spChg chg="mod">
          <ac:chgData name="Nahuel Salazar" userId="b42227e5266220d9" providerId="LiveId" clId="{0CED7A9F-555E-4935-A118-8033B869F360}" dt="2022-09-16T14:47:51.484" v="104" actId="1076"/>
          <ac:spMkLst>
            <pc:docMk/>
            <pc:sldMk cId="1798672876" sldId="309"/>
            <ac:spMk id="8" creationId="{00000000-0000-0000-0000-000000000000}"/>
          </ac:spMkLst>
        </pc:spChg>
      </pc:sldChg>
      <pc:sldChg chg="modSp mod">
        <pc:chgData name="Nahuel Salazar" userId="b42227e5266220d9" providerId="LiveId" clId="{0CED7A9F-555E-4935-A118-8033B869F360}" dt="2022-09-16T14:49:09.302" v="114" actId="1076"/>
        <pc:sldMkLst>
          <pc:docMk/>
          <pc:sldMk cId="3785642882" sldId="310"/>
        </pc:sldMkLst>
        <pc:spChg chg="mod">
          <ac:chgData name="Nahuel Salazar" userId="b42227e5266220d9" providerId="LiveId" clId="{0CED7A9F-555E-4935-A118-8033B869F360}" dt="2022-09-16T14:49:09.302" v="114" actId="1076"/>
          <ac:spMkLst>
            <pc:docMk/>
            <pc:sldMk cId="3785642882" sldId="310"/>
            <ac:spMk id="5" creationId="{00000000-0000-0000-0000-000000000000}"/>
          </ac:spMkLst>
        </pc:spChg>
        <pc:spChg chg="mod">
          <ac:chgData name="Nahuel Salazar" userId="b42227e5266220d9" providerId="LiveId" clId="{0CED7A9F-555E-4935-A118-8033B869F360}" dt="2022-09-16T14:47:56.052" v="105" actId="1076"/>
          <ac:spMkLst>
            <pc:docMk/>
            <pc:sldMk cId="3785642882" sldId="310"/>
            <ac:spMk id="8" creationId="{00000000-0000-0000-0000-000000000000}"/>
          </ac:spMkLst>
        </pc:spChg>
      </pc:sldChg>
      <pc:sldChg chg="modSp mod">
        <pc:chgData name="Nahuel Salazar" userId="b42227e5266220d9" providerId="LiveId" clId="{0CED7A9F-555E-4935-A118-8033B869F360}" dt="2022-09-16T14:49:17.764" v="116" actId="1076"/>
        <pc:sldMkLst>
          <pc:docMk/>
          <pc:sldMk cId="1170212046" sldId="311"/>
        </pc:sldMkLst>
        <pc:spChg chg="mod">
          <ac:chgData name="Nahuel Salazar" userId="b42227e5266220d9" providerId="LiveId" clId="{0CED7A9F-555E-4935-A118-8033B869F360}" dt="2022-09-16T14:49:17.764" v="116" actId="1076"/>
          <ac:spMkLst>
            <pc:docMk/>
            <pc:sldMk cId="1170212046" sldId="311"/>
            <ac:spMk id="5" creationId="{00000000-0000-0000-0000-000000000000}"/>
          </ac:spMkLst>
        </pc:spChg>
        <pc:spChg chg="mod">
          <ac:chgData name="Nahuel Salazar" userId="b42227e5266220d9" providerId="LiveId" clId="{0CED7A9F-555E-4935-A118-8033B869F360}" dt="2022-09-15T13:10:32.064" v="28" actId="27636"/>
          <ac:spMkLst>
            <pc:docMk/>
            <pc:sldMk cId="1170212046" sldId="311"/>
            <ac:spMk id="6" creationId="{00000000-0000-0000-0000-000000000000}"/>
          </ac:spMkLst>
        </pc:spChg>
        <pc:spChg chg="mod">
          <ac:chgData name="Nahuel Salazar" userId="b42227e5266220d9" providerId="LiveId" clId="{0CED7A9F-555E-4935-A118-8033B869F360}" dt="2022-09-16T14:48:09.260" v="106" actId="1076"/>
          <ac:spMkLst>
            <pc:docMk/>
            <pc:sldMk cId="1170212046" sldId="311"/>
            <ac:spMk id="8" creationId="{00000000-0000-0000-0000-000000000000}"/>
          </ac:spMkLst>
        </pc:spChg>
      </pc:sldChg>
      <pc:sldChg chg="modSp mod">
        <pc:chgData name="Nahuel Salazar" userId="b42227e5266220d9" providerId="LiveId" clId="{0CED7A9F-555E-4935-A118-8033B869F360}" dt="2022-09-16T14:49:22.548" v="118" actId="207"/>
        <pc:sldMkLst>
          <pc:docMk/>
          <pc:sldMk cId="1827333483" sldId="312"/>
        </pc:sldMkLst>
        <pc:spChg chg="mod">
          <ac:chgData name="Nahuel Salazar" userId="b42227e5266220d9" providerId="LiveId" clId="{0CED7A9F-555E-4935-A118-8033B869F360}" dt="2022-09-16T14:49:22.548" v="118" actId="207"/>
          <ac:spMkLst>
            <pc:docMk/>
            <pc:sldMk cId="1827333483" sldId="312"/>
            <ac:spMk id="5" creationId="{00000000-0000-0000-0000-000000000000}"/>
          </ac:spMkLst>
        </pc:spChg>
        <pc:spChg chg="mod">
          <ac:chgData name="Nahuel Salazar" userId="b42227e5266220d9" providerId="LiveId" clId="{0CED7A9F-555E-4935-A118-8033B869F360}" dt="2022-09-15T13:10:32.080" v="29" actId="27636"/>
          <ac:spMkLst>
            <pc:docMk/>
            <pc:sldMk cId="1827333483" sldId="312"/>
            <ac:spMk id="6" creationId="{00000000-0000-0000-0000-000000000000}"/>
          </ac:spMkLst>
        </pc:spChg>
        <pc:spChg chg="mod">
          <ac:chgData name="Nahuel Salazar" userId="b42227e5266220d9" providerId="LiveId" clId="{0CED7A9F-555E-4935-A118-8033B869F360}" dt="2022-09-16T14:48:12.819" v="107" actId="1076"/>
          <ac:spMkLst>
            <pc:docMk/>
            <pc:sldMk cId="1827333483" sldId="312"/>
            <ac:spMk id="8" creationId="{00000000-0000-0000-0000-000000000000}"/>
          </ac:spMkLst>
        </pc:spChg>
      </pc:sldChg>
      <pc:sldChg chg="modSp mod">
        <pc:chgData name="Nahuel Salazar" userId="b42227e5266220d9" providerId="LiveId" clId="{0CED7A9F-555E-4935-A118-8033B869F360}" dt="2022-09-16T14:49:28.052" v="120" actId="207"/>
        <pc:sldMkLst>
          <pc:docMk/>
          <pc:sldMk cId="1746273425" sldId="313"/>
        </pc:sldMkLst>
        <pc:spChg chg="mod">
          <ac:chgData name="Nahuel Salazar" userId="b42227e5266220d9" providerId="LiveId" clId="{0CED7A9F-555E-4935-A118-8033B869F360}" dt="2022-09-16T14:49:28.052" v="120" actId="207"/>
          <ac:spMkLst>
            <pc:docMk/>
            <pc:sldMk cId="1746273425" sldId="313"/>
            <ac:spMk id="5" creationId="{00000000-0000-0000-0000-000000000000}"/>
          </ac:spMkLst>
        </pc:spChg>
        <pc:spChg chg="mod">
          <ac:chgData name="Nahuel Salazar" userId="b42227e5266220d9" providerId="LiveId" clId="{0CED7A9F-555E-4935-A118-8033B869F360}" dt="2022-09-15T13:10:32.095" v="30" actId="27636"/>
          <ac:spMkLst>
            <pc:docMk/>
            <pc:sldMk cId="1746273425" sldId="313"/>
            <ac:spMk id="6" creationId="{00000000-0000-0000-0000-000000000000}"/>
          </ac:spMkLst>
        </pc:spChg>
        <pc:spChg chg="mod">
          <ac:chgData name="Nahuel Salazar" userId="b42227e5266220d9" providerId="LiveId" clId="{0CED7A9F-555E-4935-A118-8033B869F360}" dt="2022-09-16T14:48:18.492" v="108" actId="1076"/>
          <ac:spMkLst>
            <pc:docMk/>
            <pc:sldMk cId="1746273425" sldId="313"/>
            <ac:spMk id="8" creationId="{00000000-0000-0000-0000-000000000000}"/>
          </ac:spMkLst>
        </pc:spChg>
      </pc:sldChg>
      <pc:sldChg chg="modSp mod">
        <pc:chgData name="Nahuel Salazar" userId="b42227e5266220d9" providerId="LiveId" clId="{0CED7A9F-555E-4935-A118-8033B869F360}" dt="2022-09-16T14:49:41.731" v="123" actId="1076"/>
        <pc:sldMkLst>
          <pc:docMk/>
          <pc:sldMk cId="3709115724" sldId="314"/>
        </pc:sldMkLst>
        <pc:spChg chg="mod">
          <ac:chgData name="Nahuel Salazar" userId="b42227e5266220d9" providerId="LiveId" clId="{0CED7A9F-555E-4935-A118-8033B869F360}" dt="2022-09-16T14:49:41.731" v="123" actId="1076"/>
          <ac:spMkLst>
            <pc:docMk/>
            <pc:sldMk cId="3709115724" sldId="314"/>
            <ac:spMk id="5" creationId="{00000000-0000-0000-0000-000000000000}"/>
          </ac:spMkLst>
        </pc:spChg>
        <pc:spChg chg="mod">
          <ac:chgData name="Nahuel Salazar" userId="b42227e5266220d9" providerId="LiveId" clId="{0CED7A9F-555E-4935-A118-8033B869F360}" dt="2022-09-16T14:48:25.012" v="109" actId="1076"/>
          <ac:spMkLst>
            <pc:docMk/>
            <pc:sldMk cId="3709115724" sldId="314"/>
            <ac:spMk id="8" creationId="{00000000-0000-0000-0000-000000000000}"/>
          </ac:spMkLst>
        </pc:spChg>
      </pc:sldChg>
      <pc:sldChg chg="addSp modSp mod setBg">
        <pc:chgData name="Nahuel Salazar" userId="b42227e5266220d9" providerId="LiveId" clId="{0CED7A9F-555E-4935-A118-8033B869F360}" dt="2022-09-16T14:46:29.729" v="81" actId="26606"/>
        <pc:sldMkLst>
          <pc:docMk/>
          <pc:sldMk cId="2343800827" sldId="315"/>
        </pc:sldMkLst>
        <pc:spChg chg="mod">
          <ac:chgData name="Nahuel Salazar" userId="b42227e5266220d9" providerId="LiveId" clId="{0CED7A9F-555E-4935-A118-8033B869F360}" dt="2022-09-16T14:46:29.729" v="81" actId="26606"/>
          <ac:spMkLst>
            <pc:docMk/>
            <pc:sldMk cId="2343800827" sldId="315"/>
            <ac:spMk id="6" creationId="{00000000-0000-0000-0000-000000000000}"/>
          </ac:spMkLst>
        </pc:spChg>
        <pc:spChg chg="mod">
          <ac:chgData name="Nahuel Salazar" userId="b42227e5266220d9" providerId="LiveId" clId="{0CED7A9F-555E-4935-A118-8033B869F360}" dt="2022-09-16T14:46:29.729" v="81" actId="26606"/>
          <ac:spMkLst>
            <pc:docMk/>
            <pc:sldMk cId="2343800827" sldId="315"/>
            <ac:spMk id="8" creationId="{00000000-0000-0000-0000-000000000000}"/>
          </ac:spMkLst>
        </pc:spChg>
        <pc:spChg chg="add">
          <ac:chgData name="Nahuel Salazar" userId="b42227e5266220d9" providerId="LiveId" clId="{0CED7A9F-555E-4935-A118-8033B869F360}" dt="2022-09-16T14:46:29.729" v="81" actId="26606"/>
          <ac:spMkLst>
            <pc:docMk/>
            <pc:sldMk cId="2343800827" sldId="315"/>
            <ac:spMk id="13" creationId="{39E4C68A-A4A9-48A4-9FF2-D2896B1EA01F}"/>
          </ac:spMkLst>
        </pc:spChg>
        <pc:spChg chg="add">
          <ac:chgData name="Nahuel Salazar" userId="b42227e5266220d9" providerId="LiveId" clId="{0CED7A9F-555E-4935-A118-8033B869F360}" dt="2022-09-16T14:46:29.729" v="81" actId="26606"/>
          <ac:spMkLst>
            <pc:docMk/>
            <pc:sldMk cId="2343800827" sldId="315"/>
            <ac:spMk id="15" creationId="{E2B9AEA5-52CB-49A6-AF8A-33502F291B91}"/>
          </ac:spMkLst>
        </pc:spChg>
      </pc:sldChg>
      <pc:sldChg chg="addSp modSp mod setBg">
        <pc:chgData name="Nahuel Salazar" userId="b42227e5266220d9" providerId="LiveId" clId="{0CED7A9F-555E-4935-A118-8033B869F360}" dt="2022-09-16T14:46:41.333" v="84" actId="14100"/>
        <pc:sldMkLst>
          <pc:docMk/>
          <pc:sldMk cId="3830807264" sldId="316"/>
        </pc:sldMkLst>
        <pc:spChg chg="mod">
          <ac:chgData name="Nahuel Salazar" userId="b42227e5266220d9" providerId="LiveId" clId="{0CED7A9F-555E-4935-A118-8033B869F360}" dt="2022-09-16T14:46:36.371" v="82" actId="26606"/>
          <ac:spMkLst>
            <pc:docMk/>
            <pc:sldMk cId="3830807264" sldId="316"/>
            <ac:spMk id="7" creationId="{00000000-0000-0000-0000-000000000000}"/>
          </ac:spMkLst>
        </pc:spChg>
        <pc:spChg chg="mod">
          <ac:chgData name="Nahuel Salazar" userId="b42227e5266220d9" providerId="LiveId" clId="{0CED7A9F-555E-4935-A118-8033B869F360}" dt="2022-09-16T14:46:36.371" v="82" actId="26606"/>
          <ac:spMkLst>
            <pc:docMk/>
            <pc:sldMk cId="3830807264" sldId="316"/>
            <ac:spMk id="8" creationId="{00000000-0000-0000-0000-000000000000}"/>
          </ac:spMkLst>
        </pc:spChg>
        <pc:spChg chg="add">
          <ac:chgData name="Nahuel Salazar" userId="b42227e5266220d9" providerId="LiveId" clId="{0CED7A9F-555E-4935-A118-8033B869F360}" dt="2022-09-16T14:46:36.371" v="82" actId="26606"/>
          <ac:spMkLst>
            <pc:docMk/>
            <pc:sldMk cId="3830807264" sldId="316"/>
            <ac:spMk id="11271" creationId="{4FAE1107-CEC3-4041-8BAA-CDB6F6759B35}"/>
          </ac:spMkLst>
        </pc:spChg>
        <pc:picChg chg="mod ord">
          <ac:chgData name="Nahuel Salazar" userId="b42227e5266220d9" providerId="LiveId" clId="{0CED7A9F-555E-4935-A118-8033B869F360}" dt="2022-09-16T14:46:41.333" v="84" actId="14100"/>
          <ac:picMkLst>
            <pc:docMk/>
            <pc:sldMk cId="3830807264" sldId="316"/>
            <ac:picMk id="11266" creationId="{00000000-0000-0000-0000-000000000000}"/>
          </ac:picMkLst>
        </pc:picChg>
        <pc:cxnChg chg="add">
          <ac:chgData name="Nahuel Salazar" userId="b42227e5266220d9" providerId="LiveId" clId="{0CED7A9F-555E-4935-A118-8033B869F360}" dt="2022-09-16T14:46:36.371" v="82" actId="26606"/>
          <ac:cxnSpMkLst>
            <pc:docMk/>
            <pc:sldMk cId="3830807264" sldId="316"/>
            <ac:cxnSpMk id="11273" creationId="{1AEA88FB-F5DD-45CE-AAE1-7B33D0ABDD25}"/>
          </ac:cxnSpMkLst>
        </pc:cxnChg>
      </pc:sldChg>
      <pc:sldChg chg="addSp delSp modSp mod setBg">
        <pc:chgData name="Nahuel Salazar" userId="b42227e5266220d9" providerId="LiveId" clId="{0CED7A9F-555E-4935-A118-8033B869F360}" dt="2022-09-16T14:47:01.005" v="93" actId="14100"/>
        <pc:sldMkLst>
          <pc:docMk/>
          <pc:sldMk cId="4061758478" sldId="317"/>
        </pc:sldMkLst>
        <pc:spChg chg="del mod">
          <ac:chgData name="Nahuel Salazar" userId="b42227e5266220d9" providerId="LiveId" clId="{0CED7A9F-555E-4935-A118-8033B869F360}" dt="2022-09-16T14:46:58.788" v="92" actId="478"/>
          <ac:spMkLst>
            <pc:docMk/>
            <pc:sldMk cId="4061758478" sldId="317"/>
            <ac:spMk id="7" creationId="{00000000-0000-0000-0000-000000000000}"/>
          </ac:spMkLst>
        </pc:spChg>
        <pc:spChg chg="mod">
          <ac:chgData name="Nahuel Salazar" userId="b42227e5266220d9" providerId="LiveId" clId="{0CED7A9F-555E-4935-A118-8033B869F360}" dt="2022-09-16T14:46:47.588" v="87" actId="26606"/>
          <ac:spMkLst>
            <pc:docMk/>
            <pc:sldMk cId="4061758478" sldId="317"/>
            <ac:spMk id="8" creationId="{00000000-0000-0000-0000-000000000000}"/>
          </ac:spMkLst>
        </pc:spChg>
        <pc:spChg chg="add del">
          <ac:chgData name="Nahuel Salazar" userId="b42227e5266220d9" providerId="LiveId" clId="{0CED7A9F-555E-4935-A118-8033B869F360}" dt="2022-09-16T14:46:47.582" v="86" actId="26606"/>
          <ac:spMkLst>
            <pc:docMk/>
            <pc:sldMk cId="4061758478" sldId="317"/>
            <ac:spMk id="12295" creationId="{4FAE1107-CEC3-4041-8BAA-CDB6F6759B35}"/>
          </ac:spMkLst>
        </pc:spChg>
        <pc:spChg chg="add">
          <ac:chgData name="Nahuel Salazar" userId="b42227e5266220d9" providerId="LiveId" clId="{0CED7A9F-555E-4935-A118-8033B869F360}" dt="2022-09-16T14:46:47.588" v="87" actId="26606"/>
          <ac:spMkLst>
            <pc:docMk/>
            <pc:sldMk cId="4061758478" sldId="317"/>
            <ac:spMk id="12299" creationId="{81AEB8A9-B768-4E30-BA55-D919E6687343}"/>
          </ac:spMkLst>
        </pc:spChg>
        <pc:picChg chg="mod">
          <ac:chgData name="Nahuel Salazar" userId="b42227e5266220d9" providerId="LiveId" clId="{0CED7A9F-555E-4935-A118-8033B869F360}" dt="2022-09-16T14:47:01.005" v="93" actId="14100"/>
          <ac:picMkLst>
            <pc:docMk/>
            <pc:sldMk cId="4061758478" sldId="317"/>
            <ac:picMk id="12290" creationId="{00000000-0000-0000-0000-000000000000}"/>
          </ac:picMkLst>
        </pc:picChg>
        <pc:cxnChg chg="add del">
          <ac:chgData name="Nahuel Salazar" userId="b42227e5266220d9" providerId="LiveId" clId="{0CED7A9F-555E-4935-A118-8033B869F360}" dt="2022-09-16T14:46:47.582" v="86" actId="26606"/>
          <ac:cxnSpMkLst>
            <pc:docMk/>
            <pc:sldMk cId="4061758478" sldId="317"/>
            <ac:cxnSpMk id="12297" creationId="{1AEA88FB-F5DD-45CE-AAE1-7B33D0ABDD25}"/>
          </ac:cxnSpMkLst>
        </pc:cxnChg>
      </pc:sldChg>
      <pc:sldChg chg="addSp modSp mod setBg">
        <pc:chgData name="Nahuel Salazar" userId="b42227e5266220d9" providerId="LiveId" clId="{0CED7A9F-555E-4935-A118-8033B869F360}" dt="2022-09-16T14:47:15.812" v="98" actId="14100"/>
        <pc:sldMkLst>
          <pc:docMk/>
          <pc:sldMk cId="3538913054" sldId="318"/>
        </pc:sldMkLst>
        <pc:spChg chg="mod">
          <ac:chgData name="Nahuel Salazar" userId="b42227e5266220d9" providerId="LiveId" clId="{0CED7A9F-555E-4935-A118-8033B869F360}" dt="2022-09-16T14:47:06.402" v="94" actId="26606"/>
          <ac:spMkLst>
            <pc:docMk/>
            <pc:sldMk cId="3538913054" sldId="318"/>
            <ac:spMk id="7" creationId="{00000000-0000-0000-0000-000000000000}"/>
          </ac:spMkLst>
        </pc:spChg>
        <pc:spChg chg="mod">
          <ac:chgData name="Nahuel Salazar" userId="b42227e5266220d9" providerId="LiveId" clId="{0CED7A9F-555E-4935-A118-8033B869F360}" dt="2022-09-16T14:47:06.402" v="94" actId="26606"/>
          <ac:spMkLst>
            <pc:docMk/>
            <pc:sldMk cId="3538913054" sldId="318"/>
            <ac:spMk id="8" creationId="{00000000-0000-0000-0000-000000000000}"/>
          </ac:spMkLst>
        </pc:spChg>
        <pc:spChg chg="add">
          <ac:chgData name="Nahuel Salazar" userId="b42227e5266220d9" providerId="LiveId" clId="{0CED7A9F-555E-4935-A118-8033B869F360}" dt="2022-09-16T14:47:06.402" v="94" actId="26606"/>
          <ac:spMkLst>
            <pc:docMk/>
            <pc:sldMk cId="3538913054" sldId="318"/>
            <ac:spMk id="13319" creationId="{81AEB8A9-B768-4E30-BA55-D919E6687343}"/>
          </ac:spMkLst>
        </pc:spChg>
        <pc:picChg chg="mod">
          <ac:chgData name="Nahuel Salazar" userId="b42227e5266220d9" providerId="LiveId" clId="{0CED7A9F-555E-4935-A118-8033B869F360}" dt="2022-09-16T14:47:15.812" v="98" actId="14100"/>
          <ac:picMkLst>
            <pc:docMk/>
            <pc:sldMk cId="3538913054" sldId="318"/>
            <ac:picMk id="13314" creationId="{00000000-0000-0000-0000-000000000000}"/>
          </ac:picMkLst>
        </pc:picChg>
      </pc:sldChg>
      <pc:sldChg chg="addSp modSp mod setBg">
        <pc:chgData name="Nahuel Salazar" userId="b42227e5266220d9" providerId="LiveId" clId="{0CED7A9F-555E-4935-A118-8033B869F360}" dt="2022-09-16T14:50:30.148" v="129" actId="1076"/>
        <pc:sldMkLst>
          <pc:docMk/>
          <pc:sldMk cId="405807148" sldId="319"/>
        </pc:sldMkLst>
        <pc:spChg chg="mod">
          <ac:chgData name="Nahuel Salazar" userId="b42227e5266220d9" providerId="LiveId" clId="{0CED7A9F-555E-4935-A118-8033B869F360}" dt="2022-09-16T14:50:21.117" v="124" actId="26606"/>
          <ac:spMkLst>
            <pc:docMk/>
            <pc:sldMk cId="405807148" sldId="319"/>
            <ac:spMk id="6" creationId="{00000000-0000-0000-0000-000000000000}"/>
          </ac:spMkLst>
        </pc:spChg>
        <pc:spChg chg="mod">
          <ac:chgData name="Nahuel Salazar" userId="b42227e5266220d9" providerId="LiveId" clId="{0CED7A9F-555E-4935-A118-8033B869F360}" dt="2022-09-16T14:50:21.117" v="124" actId="26606"/>
          <ac:spMkLst>
            <pc:docMk/>
            <pc:sldMk cId="405807148" sldId="319"/>
            <ac:spMk id="8" creationId="{00000000-0000-0000-0000-000000000000}"/>
          </ac:spMkLst>
        </pc:spChg>
        <pc:spChg chg="add">
          <ac:chgData name="Nahuel Salazar" userId="b42227e5266220d9" providerId="LiveId" clId="{0CED7A9F-555E-4935-A118-8033B869F360}" dt="2022-09-16T14:50:21.117" v="124" actId="26606"/>
          <ac:spMkLst>
            <pc:docMk/>
            <pc:sldMk cId="405807148" sldId="319"/>
            <ac:spMk id="14343" creationId="{81AEB8A9-B768-4E30-BA55-D919E6687343}"/>
          </ac:spMkLst>
        </pc:spChg>
        <pc:picChg chg="mod">
          <ac:chgData name="Nahuel Salazar" userId="b42227e5266220d9" providerId="LiveId" clId="{0CED7A9F-555E-4935-A118-8033B869F360}" dt="2022-09-16T14:50:30.148" v="129" actId="1076"/>
          <ac:picMkLst>
            <pc:docMk/>
            <pc:sldMk cId="405807148" sldId="319"/>
            <ac:picMk id="14338" creationId="{00000000-0000-0000-0000-000000000000}"/>
          </ac:picMkLst>
        </pc:picChg>
      </pc:sldChg>
      <pc:sldChg chg="addSp modSp mod setBg">
        <pc:chgData name="Nahuel Salazar" userId="b42227e5266220d9" providerId="LiveId" clId="{0CED7A9F-555E-4935-A118-8033B869F360}" dt="2022-09-16T14:50:44.770" v="133" actId="14100"/>
        <pc:sldMkLst>
          <pc:docMk/>
          <pc:sldMk cId="3296775044" sldId="320"/>
        </pc:sldMkLst>
        <pc:spChg chg="mod">
          <ac:chgData name="Nahuel Salazar" userId="b42227e5266220d9" providerId="LiveId" clId="{0CED7A9F-555E-4935-A118-8033B869F360}" dt="2022-09-16T14:50:36.517" v="130" actId="26606"/>
          <ac:spMkLst>
            <pc:docMk/>
            <pc:sldMk cId="3296775044" sldId="320"/>
            <ac:spMk id="6" creationId="{00000000-0000-0000-0000-000000000000}"/>
          </ac:spMkLst>
        </pc:spChg>
        <pc:spChg chg="mod">
          <ac:chgData name="Nahuel Salazar" userId="b42227e5266220d9" providerId="LiveId" clId="{0CED7A9F-555E-4935-A118-8033B869F360}" dt="2022-09-16T14:50:36.517" v="130" actId="26606"/>
          <ac:spMkLst>
            <pc:docMk/>
            <pc:sldMk cId="3296775044" sldId="320"/>
            <ac:spMk id="8" creationId="{00000000-0000-0000-0000-000000000000}"/>
          </ac:spMkLst>
        </pc:spChg>
        <pc:spChg chg="add">
          <ac:chgData name="Nahuel Salazar" userId="b42227e5266220d9" providerId="LiveId" clId="{0CED7A9F-555E-4935-A118-8033B869F360}" dt="2022-09-16T14:50:36.517" v="130" actId="26606"/>
          <ac:spMkLst>
            <pc:docMk/>
            <pc:sldMk cId="3296775044" sldId="320"/>
            <ac:spMk id="15367" creationId="{81AEB8A9-B768-4E30-BA55-D919E6687343}"/>
          </ac:spMkLst>
        </pc:spChg>
        <pc:picChg chg="mod">
          <ac:chgData name="Nahuel Salazar" userId="b42227e5266220d9" providerId="LiveId" clId="{0CED7A9F-555E-4935-A118-8033B869F360}" dt="2022-09-16T14:50:44.770" v="133" actId="14100"/>
          <ac:picMkLst>
            <pc:docMk/>
            <pc:sldMk cId="3296775044" sldId="320"/>
            <ac:picMk id="15362" creationId="{00000000-0000-0000-0000-000000000000}"/>
          </ac:picMkLst>
        </pc:picChg>
      </pc:sldChg>
      <pc:sldChg chg="modSp mod">
        <pc:chgData name="Nahuel Salazar" userId="b42227e5266220d9" providerId="LiveId" clId="{0CED7A9F-555E-4935-A118-8033B869F360}" dt="2022-09-16T14:52:10.441" v="149" actId="1076"/>
        <pc:sldMkLst>
          <pc:docMk/>
          <pc:sldMk cId="3447657362" sldId="321"/>
        </pc:sldMkLst>
        <pc:spChg chg="mod">
          <ac:chgData name="Nahuel Salazar" userId="b42227e5266220d9" providerId="LiveId" clId="{0CED7A9F-555E-4935-A118-8033B869F360}" dt="2022-09-16T14:52:10.441" v="149" actId="1076"/>
          <ac:spMkLst>
            <pc:docMk/>
            <pc:sldMk cId="3447657362" sldId="321"/>
            <ac:spMk id="8" creationId="{00000000-0000-0000-0000-000000000000}"/>
          </ac:spMkLst>
        </pc:spChg>
      </pc:sldChg>
      <pc:sldChg chg="addSp modSp mod setBg">
        <pc:chgData name="Nahuel Salazar" userId="b42227e5266220d9" providerId="LiveId" clId="{0CED7A9F-555E-4935-A118-8033B869F360}" dt="2022-09-16T14:51:16.091" v="138" actId="1076"/>
        <pc:sldMkLst>
          <pc:docMk/>
          <pc:sldMk cId="4190664760" sldId="322"/>
        </pc:sldMkLst>
        <pc:spChg chg="mod">
          <ac:chgData name="Nahuel Salazar" userId="b42227e5266220d9" providerId="LiveId" clId="{0CED7A9F-555E-4935-A118-8033B869F360}" dt="2022-09-16T14:51:01.094" v="135" actId="26606"/>
          <ac:spMkLst>
            <pc:docMk/>
            <pc:sldMk cId="4190664760" sldId="322"/>
            <ac:spMk id="6" creationId="{00000000-0000-0000-0000-000000000000}"/>
          </ac:spMkLst>
        </pc:spChg>
        <pc:spChg chg="mod">
          <ac:chgData name="Nahuel Salazar" userId="b42227e5266220d9" providerId="LiveId" clId="{0CED7A9F-555E-4935-A118-8033B869F360}" dt="2022-09-16T14:51:01.094" v="135" actId="26606"/>
          <ac:spMkLst>
            <pc:docMk/>
            <pc:sldMk cId="4190664760" sldId="322"/>
            <ac:spMk id="7" creationId="{00000000-0000-0000-0000-000000000000}"/>
          </ac:spMkLst>
        </pc:spChg>
        <pc:spChg chg="mod">
          <ac:chgData name="Nahuel Salazar" userId="b42227e5266220d9" providerId="LiveId" clId="{0CED7A9F-555E-4935-A118-8033B869F360}" dt="2022-09-16T14:51:01.094" v="135" actId="26606"/>
          <ac:spMkLst>
            <pc:docMk/>
            <pc:sldMk cId="4190664760" sldId="322"/>
            <ac:spMk id="8" creationId="{00000000-0000-0000-0000-000000000000}"/>
          </ac:spMkLst>
        </pc:spChg>
        <pc:spChg chg="add">
          <ac:chgData name="Nahuel Salazar" userId="b42227e5266220d9" providerId="LiveId" clId="{0CED7A9F-555E-4935-A118-8033B869F360}" dt="2022-09-16T14:51:01.094" v="135" actId="26606"/>
          <ac:spMkLst>
            <pc:docMk/>
            <pc:sldMk cId="4190664760" sldId="322"/>
            <ac:spMk id="17415" creationId="{81AEB8A9-B768-4E30-BA55-D919E6687343}"/>
          </ac:spMkLst>
        </pc:spChg>
        <pc:picChg chg="mod">
          <ac:chgData name="Nahuel Salazar" userId="b42227e5266220d9" providerId="LiveId" clId="{0CED7A9F-555E-4935-A118-8033B869F360}" dt="2022-09-16T14:51:16.091" v="138" actId="1076"/>
          <ac:picMkLst>
            <pc:docMk/>
            <pc:sldMk cId="4190664760" sldId="322"/>
            <ac:picMk id="17410" creationId="{00000000-0000-0000-0000-000000000000}"/>
          </ac:picMkLst>
        </pc:picChg>
      </pc:sldChg>
      <pc:sldChg chg="modSp mod">
        <pc:chgData name="Nahuel Salazar" userId="b42227e5266220d9" providerId="LiveId" clId="{0CED7A9F-555E-4935-A118-8033B869F360}" dt="2022-09-16T14:51:34.192" v="141" actId="14100"/>
        <pc:sldMkLst>
          <pc:docMk/>
          <pc:sldMk cId="3984978084" sldId="323"/>
        </pc:sldMkLst>
        <pc:spChg chg="mod">
          <ac:chgData name="Nahuel Salazar" userId="b42227e5266220d9" providerId="LiveId" clId="{0CED7A9F-555E-4935-A118-8033B869F360}" dt="2022-09-16T14:51:29.850" v="139" actId="1076"/>
          <ac:spMkLst>
            <pc:docMk/>
            <pc:sldMk cId="3984978084" sldId="323"/>
            <ac:spMk id="6" creationId="{00000000-0000-0000-0000-000000000000}"/>
          </ac:spMkLst>
        </pc:spChg>
        <pc:spChg chg="mod">
          <ac:chgData name="Nahuel Salazar" userId="b42227e5266220d9" providerId="LiveId" clId="{0CED7A9F-555E-4935-A118-8033B869F360}" dt="2022-09-16T14:51:32.026" v="140" actId="1076"/>
          <ac:spMkLst>
            <pc:docMk/>
            <pc:sldMk cId="3984978084" sldId="323"/>
            <ac:spMk id="8" creationId="{00000000-0000-0000-0000-000000000000}"/>
          </ac:spMkLst>
        </pc:spChg>
        <pc:picChg chg="mod">
          <ac:chgData name="Nahuel Salazar" userId="b42227e5266220d9" providerId="LiveId" clId="{0CED7A9F-555E-4935-A118-8033B869F360}" dt="2022-09-16T14:51:34.192" v="141" actId="14100"/>
          <ac:picMkLst>
            <pc:docMk/>
            <pc:sldMk cId="3984978084" sldId="323"/>
            <ac:picMk id="18434" creationId="{00000000-0000-0000-0000-000000000000}"/>
          </ac:picMkLst>
        </pc:picChg>
      </pc:sldChg>
      <pc:sldChg chg="modSp mod">
        <pc:chgData name="Nahuel Salazar" userId="b42227e5266220d9" providerId="LiveId" clId="{0CED7A9F-555E-4935-A118-8033B869F360}" dt="2022-09-16T14:51:44.467" v="142" actId="1076"/>
        <pc:sldMkLst>
          <pc:docMk/>
          <pc:sldMk cId="443248916" sldId="324"/>
        </pc:sldMkLst>
        <pc:spChg chg="mod">
          <ac:chgData name="Nahuel Salazar" userId="b42227e5266220d9" providerId="LiveId" clId="{0CED7A9F-555E-4935-A118-8033B869F360}" dt="2022-09-16T14:51:44.467" v="142" actId="1076"/>
          <ac:spMkLst>
            <pc:docMk/>
            <pc:sldMk cId="443248916" sldId="324"/>
            <ac:spMk id="8" creationId="{00000000-0000-0000-0000-000000000000}"/>
          </ac:spMkLst>
        </pc:spChg>
      </pc:sldChg>
      <pc:sldChg chg="modSp mod">
        <pc:chgData name="Nahuel Salazar" userId="b42227e5266220d9" providerId="LiveId" clId="{0CED7A9F-555E-4935-A118-8033B869F360}" dt="2022-09-16T14:52:03.906" v="148" actId="1076"/>
        <pc:sldMkLst>
          <pc:docMk/>
          <pc:sldMk cId="3933047538" sldId="325"/>
        </pc:sldMkLst>
        <pc:spChg chg="mod">
          <ac:chgData name="Nahuel Salazar" userId="b42227e5266220d9" providerId="LiveId" clId="{0CED7A9F-555E-4935-A118-8033B869F360}" dt="2022-09-16T14:52:03.906" v="148" actId="1076"/>
          <ac:spMkLst>
            <pc:docMk/>
            <pc:sldMk cId="3933047538" sldId="325"/>
            <ac:spMk id="6" creationId="{00000000-0000-0000-0000-000000000000}"/>
          </ac:spMkLst>
        </pc:spChg>
        <pc:spChg chg="mod">
          <ac:chgData name="Nahuel Salazar" userId="b42227e5266220d9" providerId="LiveId" clId="{0CED7A9F-555E-4935-A118-8033B869F360}" dt="2022-09-16T14:51:47.641" v="143" actId="1076"/>
          <ac:spMkLst>
            <pc:docMk/>
            <pc:sldMk cId="3933047538" sldId="325"/>
            <ac:spMk id="8" creationId="{00000000-0000-0000-0000-000000000000}"/>
          </ac:spMkLst>
        </pc:spChg>
      </pc:sldChg>
      <pc:sldChg chg="addSp delSp modSp mod setBg">
        <pc:chgData name="Nahuel Salazar" userId="b42227e5266220d9" providerId="LiveId" clId="{0CED7A9F-555E-4935-A118-8033B869F360}" dt="2022-09-15T13:15:26.530" v="54" actId="26606"/>
        <pc:sldMkLst>
          <pc:docMk/>
          <pc:sldMk cId="941952516" sldId="326"/>
        </pc:sldMkLst>
        <pc:spChg chg="del mod">
          <ac:chgData name="Nahuel Salazar" userId="b42227e5266220d9" providerId="LiveId" clId="{0CED7A9F-555E-4935-A118-8033B869F360}" dt="2022-09-15T13:15:26.530" v="54" actId="26606"/>
          <ac:spMkLst>
            <pc:docMk/>
            <pc:sldMk cId="941952516" sldId="326"/>
            <ac:spMk id="4" creationId="{00000000-0000-0000-0000-000000000000}"/>
          </ac:spMkLst>
        </pc:spChg>
        <pc:spChg chg="mod">
          <ac:chgData name="Nahuel Salazar" userId="b42227e5266220d9" providerId="LiveId" clId="{0CED7A9F-555E-4935-A118-8033B869F360}" dt="2022-09-15T13:15:26.530" v="54" actId="26606"/>
          <ac:spMkLst>
            <pc:docMk/>
            <pc:sldMk cId="941952516" sldId="326"/>
            <ac:spMk id="8" creationId="{00000000-0000-0000-0000-000000000000}"/>
          </ac:spMkLst>
        </pc:spChg>
        <pc:spChg chg="add del">
          <ac:chgData name="Nahuel Salazar" userId="b42227e5266220d9" providerId="LiveId" clId="{0CED7A9F-555E-4935-A118-8033B869F360}" dt="2022-09-15T13:15:26.499" v="53" actId="26606"/>
          <ac:spMkLst>
            <pc:docMk/>
            <pc:sldMk cId="941952516" sldId="326"/>
            <ac:spMk id="13" creationId="{39E4C68A-A4A9-48A4-9FF2-D2896B1EA01F}"/>
          </ac:spMkLst>
        </pc:spChg>
        <pc:spChg chg="add">
          <ac:chgData name="Nahuel Salazar" userId="b42227e5266220d9" providerId="LiveId" clId="{0CED7A9F-555E-4935-A118-8033B869F360}" dt="2022-09-15T13:15:26.530" v="54" actId="26606"/>
          <ac:spMkLst>
            <pc:docMk/>
            <pc:sldMk cId="941952516" sldId="326"/>
            <ac:spMk id="14" creationId="{F7422F06-6017-4361-8872-E0E2CEB20B48}"/>
          </ac:spMkLst>
        </pc:spChg>
        <pc:spChg chg="add del">
          <ac:chgData name="Nahuel Salazar" userId="b42227e5266220d9" providerId="LiveId" clId="{0CED7A9F-555E-4935-A118-8033B869F360}" dt="2022-09-15T13:15:26.499" v="53" actId="26606"/>
          <ac:spMkLst>
            <pc:docMk/>
            <pc:sldMk cId="941952516" sldId="326"/>
            <ac:spMk id="15" creationId="{E2B9AEA5-52CB-49A6-AF8A-33502F291B91}"/>
          </ac:spMkLst>
        </pc:spChg>
        <pc:graphicFrameChg chg="add">
          <ac:chgData name="Nahuel Salazar" userId="b42227e5266220d9" providerId="LiveId" clId="{0CED7A9F-555E-4935-A118-8033B869F360}" dt="2022-09-15T13:15:26.530" v="54" actId="26606"/>
          <ac:graphicFrameMkLst>
            <pc:docMk/>
            <pc:sldMk cId="941952516" sldId="326"/>
            <ac:graphicFrameMk id="10" creationId="{5FA7D6E5-B78F-A342-A19F-99DFA991D43A}"/>
          </ac:graphicFrameMkLst>
        </pc:graphicFrameChg>
      </pc:sldChg>
      <pc:sldChg chg="addSp modSp mod setBg">
        <pc:chgData name="Nahuel Salazar" userId="b42227e5266220d9" providerId="LiveId" clId="{0CED7A9F-555E-4935-A118-8033B869F360}" dt="2022-09-15T13:16:07.245" v="59" actId="1076"/>
        <pc:sldMkLst>
          <pc:docMk/>
          <pc:sldMk cId="2711669135" sldId="327"/>
        </pc:sldMkLst>
        <pc:spChg chg="mod">
          <ac:chgData name="Nahuel Salazar" userId="b42227e5266220d9" providerId="LiveId" clId="{0CED7A9F-555E-4935-A118-8033B869F360}" dt="2022-09-15T13:15:43.919" v="55" actId="26606"/>
          <ac:spMkLst>
            <pc:docMk/>
            <pc:sldMk cId="2711669135" sldId="327"/>
            <ac:spMk id="6" creationId="{00000000-0000-0000-0000-000000000000}"/>
          </ac:spMkLst>
        </pc:spChg>
        <pc:spChg chg="mod">
          <ac:chgData name="Nahuel Salazar" userId="b42227e5266220d9" providerId="LiveId" clId="{0CED7A9F-555E-4935-A118-8033B869F360}" dt="2022-09-15T13:15:43.919" v="55" actId="26606"/>
          <ac:spMkLst>
            <pc:docMk/>
            <pc:sldMk cId="2711669135" sldId="327"/>
            <ac:spMk id="8" creationId="{00000000-0000-0000-0000-000000000000}"/>
          </ac:spMkLst>
        </pc:spChg>
        <pc:spChg chg="add">
          <ac:chgData name="Nahuel Salazar" userId="b42227e5266220d9" providerId="LiveId" clId="{0CED7A9F-555E-4935-A118-8033B869F360}" dt="2022-09-15T13:15:43.919" v="55" actId="26606"/>
          <ac:spMkLst>
            <pc:docMk/>
            <pc:sldMk cId="2711669135" sldId="327"/>
            <ac:spMk id="22535" creationId="{CBDDD243-ED5F-4896-B18B-ABCF4B7E12C9}"/>
          </ac:spMkLst>
        </pc:spChg>
        <pc:spChg chg="add">
          <ac:chgData name="Nahuel Salazar" userId="b42227e5266220d9" providerId="LiveId" clId="{0CED7A9F-555E-4935-A118-8033B869F360}" dt="2022-09-15T13:15:43.919" v="55" actId="26606"/>
          <ac:spMkLst>
            <pc:docMk/>
            <pc:sldMk cId="2711669135" sldId="327"/>
            <ac:spMk id="22537" creationId="{319E6BB3-DF2B-4751-97C5-B3DB949AED9A}"/>
          </ac:spMkLst>
        </pc:spChg>
        <pc:picChg chg="mod">
          <ac:chgData name="Nahuel Salazar" userId="b42227e5266220d9" providerId="LiveId" clId="{0CED7A9F-555E-4935-A118-8033B869F360}" dt="2022-09-15T13:16:07.245" v="59" actId="1076"/>
          <ac:picMkLst>
            <pc:docMk/>
            <pc:sldMk cId="2711669135" sldId="327"/>
            <ac:picMk id="22530" creationId="{00000000-0000-0000-0000-000000000000}"/>
          </ac:picMkLst>
        </pc:picChg>
        <pc:cxnChg chg="add">
          <ac:chgData name="Nahuel Salazar" userId="b42227e5266220d9" providerId="LiveId" clId="{0CED7A9F-555E-4935-A118-8033B869F360}" dt="2022-09-15T13:15:43.919" v="55" actId="26606"/>
          <ac:cxnSpMkLst>
            <pc:docMk/>
            <pc:sldMk cId="2711669135" sldId="327"/>
            <ac:cxnSpMk id="22539" creationId="{A61721DD-D110-44EE-82A7-D56AB687E614}"/>
          </ac:cxnSpMkLst>
        </pc:cxnChg>
      </pc:sldChg>
      <pc:sldChg chg="addSp modSp add del mod setBg">
        <pc:chgData name="Nahuel Salazar" userId="b42227e5266220d9" providerId="LiveId" clId="{0CED7A9F-555E-4935-A118-8033B869F360}" dt="2022-09-15T13:22:21.070" v="66" actId="47"/>
        <pc:sldMkLst>
          <pc:docMk/>
          <pc:sldMk cId="3572186795" sldId="328"/>
        </pc:sldMkLst>
        <pc:spChg chg="mod">
          <ac:chgData name="Nahuel Salazar" userId="b42227e5266220d9" providerId="LiveId" clId="{0CED7A9F-555E-4935-A118-8033B869F360}" dt="2022-09-15T13:15:53.784" v="57" actId="26606"/>
          <ac:spMkLst>
            <pc:docMk/>
            <pc:sldMk cId="3572186795" sldId="328"/>
            <ac:spMk id="8" creationId="{00000000-0000-0000-0000-000000000000}"/>
          </ac:spMkLst>
        </pc:spChg>
        <pc:spChg chg="add">
          <ac:chgData name="Nahuel Salazar" userId="b42227e5266220d9" providerId="LiveId" clId="{0CED7A9F-555E-4935-A118-8033B869F360}" dt="2022-09-15T13:15:53.784" v="57" actId="26606"/>
          <ac:spMkLst>
            <pc:docMk/>
            <pc:sldMk cId="3572186795" sldId="328"/>
            <ac:spMk id="23561" creationId="{C23416DF-B283-4D9F-A625-146552CA9EDB}"/>
          </ac:spMkLst>
        </pc:spChg>
        <pc:spChg chg="add">
          <ac:chgData name="Nahuel Salazar" userId="b42227e5266220d9" providerId="LiveId" clId="{0CED7A9F-555E-4935-A118-8033B869F360}" dt="2022-09-15T13:15:53.784" v="57" actId="26606"/>
          <ac:spMkLst>
            <pc:docMk/>
            <pc:sldMk cId="3572186795" sldId="328"/>
            <ac:spMk id="23563" creationId="{73834904-4D9B-41F7-8DA6-0709FD9F7E9D}"/>
          </ac:spMkLst>
        </pc:spChg>
        <pc:spChg chg="add">
          <ac:chgData name="Nahuel Salazar" userId="b42227e5266220d9" providerId="LiveId" clId="{0CED7A9F-555E-4935-A118-8033B869F360}" dt="2022-09-15T13:15:53.784" v="57" actId="26606"/>
          <ac:spMkLst>
            <pc:docMk/>
            <pc:sldMk cId="3572186795" sldId="328"/>
            <ac:spMk id="23567" creationId="{1D2E3C52-528A-4049-BCAA-5460756BC033}"/>
          </ac:spMkLst>
        </pc:spChg>
        <pc:spChg chg="add">
          <ac:chgData name="Nahuel Salazar" userId="b42227e5266220d9" providerId="LiveId" clId="{0CED7A9F-555E-4935-A118-8033B869F360}" dt="2022-09-15T13:15:53.784" v="57" actId="26606"/>
          <ac:spMkLst>
            <pc:docMk/>
            <pc:sldMk cId="3572186795" sldId="328"/>
            <ac:spMk id="23569" creationId="{CD5B542C-8183-4445-AF4D-B23AAE3299EE}"/>
          </ac:spMkLst>
        </pc:spChg>
        <pc:picChg chg="mod ord">
          <ac:chgData name="Nahuel Salazar" userId="b42227e5266220d9" providerId="LiveId" clId="{0CED7A9F-555E-4935-A118-8033B869F360}" dt="2022-09-15T13:15:53.784" v="57" actId="26606"/>
          <ac:picMkLst>
            <pc:docMk/>
            <pc:sldMk cId="3572186795" sldId="328"/>
            <ac:picMk id="23554" creationId="{00000000-0000-0000-0000-000000000000}"/>
          </ac:picMkLst>
        </pc:picChg>
        <pc:picChg chg="mod">
          <ac:chgData name="Nahuel Salazar" userId="b42227e5266220d9" providerId="LiveId" clId="{0CED7A9F-555E-4935-A118-8033B869F360}" dt="2022-09-15T13:15:53.784" v="57" actId="26606"/>
          <ac:picMkLst>
            <pc:docMk/>
            <pc:sldMk cId="3572186795" sldId="328"/>
            <ac:picMk id="23556" creationId="{00000000-0000-0000-0000-000000000000}"/>
          </ac:picMkLst>
        </pc:picChg>
        <pc:cxnChg chg="add">
          <ac:chgData name="Nahuel Salazar" userId="b42227e5266220d9" providerId="LiveId" clId="{0CED7A9F-555E-4935-A118-8033B869F360}" dt="2022-09-15T13:15:53.784" v="57" actId="26606"/>
          <ac:cxnSpMkLst>
            <pc:docMk/>
            <pc:sldMk cId="3572186795" sldId="328"/>
            <ac:cxnSpMk id="23565" creationId="{C00D1207-ECAF-48E9-8834-2CE4D2198234}"/>
          </ac:cxnSpMkLst>
        </pc:cxnChg>
        <pc:cxnChg chg="add">
          <ac:chgData name="Nahuel Salazar" userId="b42227e5266220d9" providerId="LiveId" clId="{0CED7A9F-555E-4935-A118-8033B869F360}" dt="2022-09-15T13:15:53.784" v="57" actId="26606"/>
          <ac:cxnSpMkLst>
            <pc:docMk/>
            <pc:sldMk cId="3572186795" sldId="328"/>
            <ac:cxnSpMk id="23571" creationId="{84ED9B5A-5577-4CA5-97AA-0E5E2EA9756F}"/>
          </ac:cxnSpMkLst>
        </pc:cxnChg>
        <pc:cxnChg chg="add">
          <ac:chgData name="Nahuel Salazar" userId="b42227e5266220d9" providerId="LiveId" clId="{0CED7A9F-555E-4935-A118-8033B869F360}" dt="2022-09-15T13:15:53.784" v="57" actId="26606"/>
          <ac:cxnSpMkLst>
            <pc:docMk/>
            <pc:sldMk cId="3572186795" sldId="328"/>
            <ac:cxnSpMk id="23573" creationId="{2724283B-587C-4A0E-A50E-B8914975B48A}"/>
          </ac:cxnSpMkLst>
        </pc:cxnChg>
      </pc:sldChg>
      <pc:sldChg chg="addSp modSp mod setBg">
        <pc:chgData name="Nahuel Salazar" userId="b42227e5266220d9" providerId="LiveId" clId="{0CED7A9F-555E-4935-A118-8033B869F360}" dt="2022-09-15T13:16:22.646" v="63" actId="14100"/>
        <pc:sldMkLst>
          <pc:docMk/>
          <pc:sldMk cId="2570385619" sldId="329"/>
        </pc:sldMkLst>
        <pc:spChg chg="mod">
          <ac:chgData name="Nahuel Salazar" userId="b42227e5266220d9" providerId="LiveId" clId="{0CED7A9F-555E-4935-A118-8033B869F360}" dt="2022-09-15T13:15:48.509" v="56" actId="26606"/>
          <ac:spMkLst>
            <pc:docMk/>
            <pc:sldMk cId="2570385619" sldId="329"/>
            <ac:spMk id="6" creationId="{00000000-0000-0000-0000-000000000000}"/>
          </ac:spMkLst>
        </pc:spChg>
        <pc:spChg chg="mod">
          <ac:chgData name="Nahuel Salazar" userId="b42227e5266220d9" providerId="LiveId" clId="{0CED7A9F-555E-4935-A118-8033B869F360}" dt="2022-09-15T13:15:48.509" v="56" actId="26606"/>
          <ac:spMkLst>
            <pc:docMk/>
            <pc:sldMk cId="2570385619" sldId="329"/>
            <ac:spMk id="8" creationId="{00000000-0000-0000-0000-000000000000}"/>
          </ac:spMkLst>
        </pc:spChg>
        <pc:spChg chg="add">
          <ac:chgData name="Nahuel Salazar" userId="b42227e5266220d9" providerId="LiveId" clId="{0CED7A9F-555E-4935-A118-8033B869F360}" dt="2022-09-15T13:15:48.509" v="56" actId="26606"/>
          <ac:spMkLst>
            <pc:docMk/>
            <pc:sldMk cId="2570385619" sldId="329"/>
            <ac:spMk id="23560" creationId="{CBDDD243-ED5F-4896-B18B-ABCF4B7E12C9}"/>
          </ac:spMkLst>
        </pc:spChg>
        <pc:spChg chg="add">
          <ac:chgData name="Nahuel Salazar" userId="b42227e5266220d9" providerId="LiveId" clId="{0CED7A9F-555E-4935-A118-8033B869F360}" dt="2022-09-15T13:15:48.509" v="56" actId="26606"/>
          <ac:spMkLst>
            <pc:docMk/>
            <pc:sldMk cId="2570385619" sldId="329"/>
            <ac:spMk id="23562" creationId="{319E6BB3-DF2B-4751-97C5-B3DB949AED9A}"/>
          </ac:spMkLst>
        </pc:spChg>
        <pc:picChg chg="mod">
          <ac:chgData name="Nahuel Salazar" userId="b42227e5266220d9" providerId="LiveId" clId="{0CED7A9F-555E-4935-A118-8033B869F360}" dt="2022-09-15T13:16:22.646" v="63" actId="14100"/>
          <ac:picMkLst>
            <pc:docMk/>
            <pc:sldMk cId="2570385619" sldId="329"/>
            <ac:picMk id="23555" creationId="{00000000-0000-0000-0000-000000000000}"/>
          </ac:picMkLst>
        </pc:picChg>
        <pc:cxnChg chg="add">
          <ac:chgData name="Nahuel Salazar" userId="b42227e5266220d9" providerId="LiveId" clId="{0CED7A9F-555E-4935-A118-8033B869F360}" dt="2022-09-15T13:15:48.509" v="56" actId="26606"/>
          <ac:cxnSpMkLst>
            <pc:docMk/>
            <pc:sldMk cId="2570385619" sldId="329"/>
            <ac:cxnSpMk id="23564" creationId="{A61721DD-D110-44EE-82A7-D56AB687E614}"/>
          </ac:cxnSpMkLst>
        </pc:cxnChg>
      </pc:sldChg>
      <pc:sldChg chg="addSp modSp add del mod setBg">
        <pc:chgData name="Nahuel Salazar" userId="b42227e5266220d9" providerId="LiveId" clId="{0CED7A9F-555E-4935-A118-8033B869F360}" dt="2022-09-15T13:55:15.133" v="68" actId="26606"/>
        <pc:sldMkLst>
          <pc:docMk/>
          <pc:sldMk cId="3030664858" sldId="330"/>
        </pc:sldMkLst>
        <pc:spChg chg="mod">
          <ac:chgData name="Nahuel Salazar" userId="b42227e5266220d9" providerId="LiveId" clId="{0CED7A9F-555E-4935-A118-8033B869F360}" dt="2022-09-15T13:55:15.133" v="68" actId="26606"/>
          <ac:spMkLst>
            <pc:docMk/>
            <pc:sldMk cId="3030664858" sldId="330"/>
            <ac:spMk id="8" creationId="{00000000-0000-0000-0000-000000000000}"/>
          </ac:spMkLst>
        </pc:spChg>
        <pc:spChg chg="add">
          <ac:chgData name="Nahuel Salazar" userId="b42227e5266220d9" providerId="LiveId" clId="{0CED7A9F-555E-4935-A118-8033B869F360}" dt="2022-09-15T13:55:15.133" v="68" actId="26606"/>
          <ac:spMkLst>
            <pc:docMk/>
            <pc:sldMk cId="3030664858" sldId="330"/>
            <ac:spMk id="24583" creationId="{3A8EC506-B1DA-46A1-B44D-774E68468E13}"/>
          </ac:spMkLst>
        </pc:spChg>
        <pc:spChg chg="add">
          <ac:chgData name="Nahuel Salazar" userId="b42227e5266220d9" providerId="LiveId" clId="{0CED7A9F-555E-4935-A118-8033B869F360}" dt="2022-09-15T13:55:15.133" v="68" actId="26606"/>
          <ac:spMkLst>
            <pc:docMk/>
            <pc:sldMk cId="3030664858" sldId="330"/>
            <ac:spMk id="24585" creationId="{BFF30785-305E-45D7-984F-5AA93D3CA561}"/>
          </ac:spMkLst>
        </pc:spChg>
        <pc:spChg chg="add">
          <ac:chgData name="Nahuel Salazar" userId="b42227e5266220d9" providerId="LiveId" clId="{0CED7A9F-555E-4935-A118-8033B869F360}" dt="2022-09-15T13:55:15.133" v="68" actId="26606"/>
          <ac:spMkLst>
            <pc:docMk/>
            <pc:sldMk cId="3030664858" sldId="330"/>
            <ac:spMk id="24589" creationId="{42DD0C21-8FEE-4C18-8789-CC8ABE206FE6}"/>
          </ac:spMkLst>
        </pc:spChg>
        <pc:spChg chg="add">
          <ac:chgData name="Nahuel Salazar" userId="b42227e5266220d9" providerId="LiveId" clId="{0CED7A9F-555E-4935-A118-8033B869F360}" dt="2022-09-15T13:55:15.133" v="68" actId="26606"/>
          <ac:spMkLst>
            <pc:docMk/>
            <pc:sldMk cId="3030664858" sldId="330"/>
            <ac:spMk id="24591" creationId="{A4B51757-7607-4CEA-A0EE-3C5BDC2C1CFB}"/>
          </ac:spMkLst>
        </pc:spChg>
        <pc:picChg chg="mod">
          <ac:chgData name="Nahuel Salazar" userId="b42227e5266220d9" providerId="LiveId" clId="{0CED7A9F-555E-4935-A118-8033B869F360}" dt="2022-09-15T13:55:15.133" v="68" actId="26606"/>
          <ac:picMkLst>
            <pc:docMk/>
            <pc:sldMk cId="3030664858" sldId="330"/>
            <ac:picMk id="24578" creationId="{00000000-0000-0000-0000-000000000000}"/>
          </ac:picMkLst>
        </pc:picChg>
        <pc:cxnChg chg="add">
          <ac:chgData name="Nahuel Salazar" userId="b42227e5266220d9" providerId="LiveId" clId="{0CED7A9F-555E-4935-A118-8033B869F360}" dt="2022-09-15T13:55:15.133" v="68" actId="26606"/>
          <ac:cxnSpMkLst>
            <pc:docMk/>
            <pc:sldMk cId="3030664858" sldId="330"/>
            <ac:cxnSpMk id="24587" creationId="{15E01FA5-D766-43CA-A83D-E7CF3F04E96F}"/>
          </ac:cxnSpMkLst>
        </pc:cxnChg>
        <pc:cxnChg chg="add">
          <ac:chgData name="Nahuel Salazar" userId="b42227e5266220d9" providerId="LiveId" clId="{0CED7A9F-555E-4935-A118-8033B869F360}" dt="2022-09-15T13:55:15.133" v="68" actId="26606"/>
          <ac:cxnSpMkLst>
            <pc:docMk/>
            <pc:sldMk cId="3030664858" sldId="330"/>
            <ac:cxnSpMk id="24593" creationId="{FEF39256-F095-41C8-8707-6C1A665E8F2F}"/>
          </ac:cxnSpMkLst>
        </pc:cxnChg>
      </pc:sldChg>
      <pc:sldChg chg="del">
        <pc:chgData name="Nahuel Salazar" userId="b42227e5266220d9" providerId="LiveId" clId="{0CED7A9F-555E-4935-A118-8033B869F360}" dt="2022-09-16T14:51:55.268" v="144" actId="47"/>
        <pc:sldMkLst>
          <pc:docMk/>
          <pc:sldMk cId="1383475048" sldId="331"/>
        </pc:sldMkLst>
      </pc:sldChg>
      <pc:sldChg chg="del">
        <pc:chgData name="Nahuel Salazar" userId="b42227e5266220d9" providerId="LiveId" clId="{0CED7A9F-555E-4935-A118-8033B869F360}" dt="2022-09-16T14:51:56.462" v="145" actId="47"/>
        <pc:sldMkLst>
          <pc:docMk/>
          <pc:sldMk cId="820769940" sldId="332"/>
        </pc:sldMkLst>
      </pc:sldChg>
      <pc:sldChg chg="del">
        <pc:chgData name="Nahuel Salazar" userId="b42227e5266220d9" providerId="LiveId" clId="{0CED7A9F-555E-4935-A118-8033B869F360}" dt="2022-09-16T14:51:58.313" v="146" actId="47"/>
        <pc:sldMkLst>
          <pc:docMk/>
          <pc:sldMk cId="3305961785" sldId="333"/>
        </pc:sldMkLst>
      </pc:sldChg>
      <pc:sldChg chg="del">
        <pc:chgData name="Nahuel Salazar" userId="b42227e5266220d9" providerId="LiveId" clId="{0CED7A9F-555E-4935-A118-8033B869F360}" dt="2022-09-16T14:51:59.710" v="147" actId="47"/>
        <pc:sldMkLst>
          <pc:docMk/>
          <pc:sldMk cId="21079401" sldId="334"/>
        </pc:sldMkLst>
      </pc:sldChg>
      <pc:sldChg chg="addSp modSp mod setBg">
        <pc:chgData name="Nahuel Salazar" userId="b42227e5266220d9" providerId="LiveId" clId="{0CED7A9F-555E-4935-A118-8033B869F360}" dt="2022-09-16T14:52:24.753" v="152" actId="14100"/>
        <pc:sldMkLst>
          <pc:docMk/>
          <pc:sldMk cId="4063051408" sldId="335"/>
        </pc:sldMkLst>
        <pc:spChg chg="mod">
          <ac:chgData name="Nahuel Salazar" userId="b42227e5266220d9" providerId="LiveId" clId="{0CED7A9F-555E-4935-A118-8033B869F360}" dt="2022-09-16T14:52:18.576" v="150" actId="26606"/>
          <ac:spMkLst>
            <pc:docMk/>
            <pc:sldMk cId="4063051408" sldId="335"/>
            <ac:spMk id="8" creationId="{00000000-0000-0000-0000-000000000000}"/>
          </ac:spMkLst>
        </pc:spChg>
        <pc:spChg chg="add">
          <ac:chgData name="Nahuel Salazar" userId="b42227e5266220d9" providerId="LiveId" clId="{0CED7A9F-555E-4935-A118-8033B869F360}" dt="2022-09-16T14:52:18.576" v="150" actId="26606"/>
          <ac:spMkLst>
            <pc:docMk/>
            <pc:sldMk cId="4063051408" sldId="335"/>
            <ac:spMk id="1031" creationId="{3A8EC506-B1DA-46A1-B44D-774E68468E13}"/>
          </ac:spMkLst>
        </pc:spChg>
        <pc:spChg chg="add">
          <ac:chgData name="Nahuel Salazar" userId="b42227e5266220d9" providerId="LiveId" clId="{0CED7A9F-555E-4935-A118-8033B869F360}" dt="2022-09-16T14:52:18.576" v="150" actId="26606"/>
          <ac:spMkLst>
            <pc:docMk/>
            <pc:sldMk cId="4063051408" sldId="335"/>
            <ac:spMk id="1033" creationId="{BFF30785-305E-45D7-984F-5AA93D3CA561}"/>
          </ac:spMkLst>
        </pc:spChg>
        <pc:spChg chg="add">
          <ac:chgData name="Nahuel Salazar" userId="b42227e5266220d9" providerId="LiveId" clId="{0CED7A9F-555E-4935-A118-8033B869F360}" dt="2022-09-16T14:52:18.576" v="150" actId="26606"/>
          <ac:spMkLst>
            <pc:docMk/>
            <pc:sldMk cId="4063051408" sldId="335"/>
            <ac:spMk id="1037" creationId="{42DD0C21-8FEE-4C18-8789-CC8ABE206FE6}"/>
          </ac:spMkLst>
        </pc:spChg>
        <pc:spChg chg="add">
          <ac:chgData name="Nahuel Salazar" userId="b42227e5266220d9" providerId="LiveId" clId="{0CED7A9F-555E-4935-A118-8033B869F360}" dt="2022-09-16T14:52:18.576" v="150" actId="26606"/>
          <ac:spMkLst>
            <pc:docMk/>
            <pc:sldMk cId="4063051408" sldId="335"/>
            <ac:spMk id="1039" creationId="{A4B51757-7607-4CEA-A0EE-3C5BDC2C1CFB}"/>
          </ac:spMkLst>
        </pc:spChg>
        <pc:picChg chg="mod">
          <ac:chgData name="Nahuel Salazar" userId="b42227e5266220d9" providerId="LiveId" clId="{0CED7A9F-555E-4935-A118-8033B869F360}" dt="2022-09-16T14:52:24.753" v="152" actId="14100"/>
          <ac:picMkLst>
            <pc:docMk/>
            <pc:sldMk cId="4063051408" sldId="335"/>
            <ac:picMk id="1026" creationId="{00000000-0000-0000-0000-000000000000}"/>
          </ac:picMkLst>
        </pc:picChg>
        <pc:cxnChg chg="add">
          <ac:chgData name="Nahuel Salazar" userId="b42227e5266220d9" providerId="LiveId" clId="{0CED7A9F-555E-4935-A118-8033B869F360}" dt="2022-09-16T14:52:18.576" v="150" actId="26606"/>
          <ac:cxnSpMkLst>
            <pc:docMk/>
            <pc:sldMk cId="4063051408" sldId="335"/>
            <ac:cxnSpMk id="1035" creationId="{15E01FA5-D766-43CA-A83D-E7CF3F04E96F}"/>
          </ac:cxnSpMkLst>
        </pc:cxnChg>
        <pc:cxnChg chg="add">
          <ac:chgData name="Nahuel Salazar" userId="b42227e5266220d9" providerId="LiveId" clId="{0CED7A9F-555E-4935-A118-8033B869F360}" dt="2022-09-16T14:52:18.576" v="150" actId="26606"/>
          <ac:cxnSpMkLst>
            <pc:docMk/>
            <pc:sldMk cId="4063051408" sldId="335"/>
            <ac:cxnSpMk id="1041" creationId="{FEF39256-F095-41C8-8707-6C1A665E8F2F}"/>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FB18B-1EAE-4039-94DD-D1AC14AD3FB6}"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B1CB9BD-7164-4F35-A51D-C4FB1F612194}">
      <dgm:prSet/>
      <dgm:spPr/>
      <dgm:t>
        <a:bodyPr/>
        <a:lstStyle/>
        <a:p>
          <a:r>
            <a:rPr lang="es-AR"/>
            <a:t>Los computadores ejecutan </a:t>
          </a:r>
          <a:r>
            <a:rPr lang="es-AR" u="sng"/>
            <a:t>programas</a:t>
          </a:r>
          <a:r>
            <a:rPr lang="es-AR"/>
            <a:t>, los cuales son secuencia de operaciones conducentes a resolver un problema determinado.</a:t>
          </a:r>
          <a:endParaRPr lang="en-US"/>
        </a:p>
      </dgm:t>
    </dgm:pt>
    <dgm:pt modelId="{F3D24082-1B67-49E7-9ED4-D66C0B509EED}" type="parTrans" cxnId="{DAAF3828-438F-4175-B89B-60351D89AC04}">
      <dgm:prSet/>
      <dgm:spPr/>
      <dgm:t>
        <a:bodyPr/>
        <a:lstStyle/>
        <a:p>
          <a:endParaRPr lang="en-US"/>
        </a:p>
      </dgm:t>
    </dgm:pt>
    <dgm:pt modelId="{398CF9BA-816E-4FEB-86DF-11F4490F09AB}" type="sibTrans" cxnId="{DAAF3828-438F-4175-B89B-60351D89AC04}">
      <dgm:prSet/>
      <dgm:spPr/>
      <dgm:t>
        <a:bodyPr/>
        <a:lstStyle/>
        <a:p>
          <a:endParaRPr lang="en-US"/>
        </a:p>
      </dgm:t>
    </dgm:pt>
    <dgm:pt modelId="{9CBB604A-2696-4FD8-AD85-EFC3CA0C16C3}">
      <dgm:prSet/>
      <dgm:spPr/>
      <dgm:t>
        <a:bodyPr/>
        <a:lstStyle/>
        <a:p>
          <a:r>
            <a:rPr lang="es-AR"/>
            <a:t>Características de los programas</a:t>
          </a:r>
          <a:endParaRPr lang="en-US"/>
        </a:p>
      </dgm:t>
    </dgm:pt>
    <dgm:pt modelId="{EA67D6D4-D82D-46FF-889B-D35CEF072A5F}" type="parTrans" cxnId="{A2930628-D57B-4BBB-B6D3-F1A25BAA0044}">
      <dgm:prSet/>
      <dgm:spPr/>
      <dgm:t>
        <a:bodyPr/>
        <a:lstStyle/>
        <a:p>
          <a:endParaRPr lang="en-US"/>
        </a:p>
      </dgm:t>
    </dgm:pt>
    <dgm:pt modelId="{689FE65C-F637-49B6-BCAA-9007686BDF9D}" type="sibTrans" cxnId="{A2930628-D57B-4BBB-B6D3-F1A25BAA0044}">
      <dgm:prSet/>
      <dgm:spPr/>
      <dgm:t>
        <a:bodyPr/>
        <a:lstStyle/>
        <a:p>
          <a:endParaRPr lang="en-US"/>
        </a:p>
      </dgm:t>
    </dgm:pt>
    <dgm:pt modelId="{78FEFE13-1BA2-4EDA-AF88-0A0BD3E3D981}">
      <dgm:prSet custT="1"/>
      <dgm:spPr/>
      <dgm:t>
        <a:bodyPr/>
        <a:lstStyle/>
        <a:p>
          <a:r>
            <a:rPr lang="es-AR" sz="1000" dirty="0"/>
            <a:t>Están compuestos por secuencias de instrucciones o sentencias.</a:t>
          </a:r>
          <a:endParaRPr lang="en-US" sz="1000" dirty="0"/>
        </a:p>
      </dgm:t>
    </dgm:pt>
    <dgm:pt modelId="{A635449C-D03E-4BBB-95D9-05EAF2C5BF14}" type="parTrans" cxnId="{A7092ACF-AB55-4348-8F9D-E83A13107A51}">
      <dgm:prSet/>
      <dgm:spPr/>
      <dgm:t>
        <a:bodyPr/>
        <a:lstStyle/>
        <a:p>
          <a:endParaRPr lang="en-US"/>
        </a:p>
      </dgm:t>
    </dgm:pt>
    <dgm:pt modelId="{D14350C5-4A93-4832-AAA3-3F42938C9A5F}" type="sibTrans" cxnId="{A7092ACF-AB55-4348-8F9D-E83A13107A51}">
      <dgm:prSet/>
      <dgm:spPr/>
      <dgm:t>
        <a:bodyPr/>
        <a:lstStyle/>
        <a:p>
          <a:endParaRPr lang="en-US"/>
        </a:p>
      </dgm:t>
    </dgm:pt>
    <dgm:pt modelId="{C8E2EBF8-04D1-4250-8759-8FAAF5073317}">
      <dgm:prSet custT="1"/>
      <dgm:spPr/>
      <dgm:t>
        <a:bodyPr/>
        <a:lstStyle/>
        <a:p>
          <a:r>
            <a:rPr lang="es-AR" sz="1000" dirty="0"/>
            <a:t>Se escriben utilizando una notación formal conveniente.</a:t>
          </a:r>
          <a:endParaRPr lang="en-US" sz="1000" dirty="0"/>
        </a:p>
      </dgm:t>
    </dgm:pt>
    <dgm:pt modelId="{5A6B83D5-B117-429B-968B-BDBB5AA06E99}" type="parTrans" cxnId="{201D383A-C675-49FF-84D9-10B4B2756BA9}">
      <dgm:prSet/>
      <dgm:spPr/>
      <dgm:t>
        <a:bodyPr/>
        <a:lstStyle/>
        <a:p>
          <a:endParaRPr lang="en-US"/>
        </a:p>
      </dgm:t>
    </dgm:pt>
    <dgm:pt modelId="{2946CAB9-FF52-4A1E-B5B9-978F481A95C2}" type="sibTrans" cxnId="{201D383A-C675-49FF-84D9-10B4B2756BA9}">
      <dgm:prSet/>
      <dgm:spPr/>
      <dgm:t>
        <a:bodyPr/>
        <a:lstStyle/>
        <a:p>
          <a:endParaRPr lang="en-US"/>
        </a:p>
      </dgm:t>
    </dgm:pt>
    <dgm:pt modelId="{FF117F98-10FF-4625-A073-11C273815528}">
      <dgm:prSet/>
      <dgm:spPr/>
      <dgm:t>
        <a:bodyPr/>
        <a:lstStyle/>
        <a:p>
          <a:r>
            <a:rPr lang="es-AR" dirty="0"/>
            <a:t>Pueden ser escritos por personas (programadores), o bien pueden ser generados automáticamente mediante una herramienta adecuada.</a:t>
          </a:r>
          <a:endParaRPr lang="en-US" dirty="0"/>
        </a:p>
      </dgm:t>
    </dgm:pt>
    <dgm:pt modelId="{494300E1-4D15-49B0-B80B-9BB4ACE42165}" type="parTrans" cxnId="{6E2ED297-83E9-4B31-9EAE-11F6134B55E5}">
      <dgm:prSet/>
      <dgm:spPr/>
      <dgm:t>
        <a:bodyPr/>
        <a:lstStyle/>
        <a:p>
          <a:endParaRPr lang="en-US"/>
        </a:p>
      </dgm:t>
    </dgm:pt>
    <dgm:pt modelId="{AE242BCE-00DA-4533-AB22-F296EE260933}" type="sibTrans" cxnId="{6E2ED297-83E9-4B31-9EAE-11F6134B55E5}">
      <dgm:prSet/>
      <dgm:spPr/>
      <dgm:t>
        <a:bodyPr/>
        <a:lstStyle/>
        <a:p>
          <a:endParaRPr lang="en-US"/>
        </a:p>
      </dgm:t>
    </dgm:pt>
    <dgm:pt modelId="{13332818-9480-4FD9-90FE-1EDCD2340017}">
      <dgm:prSet custT="1"/>
      <dgm:spPr/>
      <dgm:t>
        <a:bodyPr/>
        <a:lstStyle/>
        <a:p>
          <a:r>
            <a:rPr lang="es-AR" sz="800" dirty="0"/>
            <a:t>Un programa en ejecución se encuentra cargado en </a:t>
          </a:r>
          <a:r>
            <a:rPr lang="es-AR" sz="1000" dirty="0"/>
            <a:t>memoria</a:t>
          </a:r>
          <a:r>
            <a:rPr lang="es-AR" sz="800" dirty="0"/>
            <a:t> principal.</a:t>
          </a:r>
          <a:endParaRPr lang="en-US" sz="800" dirty="0"/>
        </a:p>
      </dgm:t>
    </dgm:pt>
    <dgm:pt modelId="{E96FD19F-0FAD-4D23-BD55-8E543B4787C8}" type="parTrans" cxnId="{B2E38770-47DC-4155-9ED1-13F5AACA103F}">
      <dgm:prSet/>
      <dgm:spPr/>
      <dgm:t>
        <a:bodyPr/>
        <a:lstStyle/>
        <a:p>
          <a:endParaRPr lang="en-US"/>
        </a:p>
      </dgm:t>
    </dgm:pt>
    <dgm:pt modelId="{4583086A-3872-4AE3-A8C8-FE2112D4B40E}" type="sibTrans" cxnId="{B2E38770-47DC-4155-9ED1-13F5AACA103F}">
      <dgm:prSet/>
      <dgm:spPr/>
      <dgm:t>
        <a:bodyPr/>
        <a:lstStyle/>
        <a:p>
          <a:endParaRPr lang="en-US"/>
        </a:p>
      </dgm:t>
    </dgm:pt>
    <dgm:pt modelId="{8FC5C142-2480-411F-8982-83BDF049799A}">
      <dgm:prSet/>
      <dgm:spPr/>
      <dgm:t>
        <a:bodyPr/>
        <a:lstStyle/>
        <a:p>
          <a:r>
            <a:rPr lang="es-AR" u="sng"/>
            <a:t>Lenguaje de programación</a:t>
          </a:r>
          <a:r>
            <a:rPr lang="es-AR"/>
            <a:t>: una notación formal para describir algoritmos o funciones que serán ejecutadas por un computador</a:t>
          </a:r>
          <a:endParaRPr lang="en-US"/>
        </a:p>
      </dgm:t>
    </dgm:pt>
    <dgm:pt modelId="{94D8DCA6-3A81-4B66-A518-EEE27BD4CEB2}" type="parTrans" cxnId="{2214A2C9-AF08-4964-A536-30050E86C250}">
      <dgm:prSet/>
      <dgm:spPr/>
      <dgm:t>
        <a:bodyPr/>
        <a:lstStyle/>
        <a:p>
          <a:endParaRPr lang="en-US"/>
        </a:p>
      </dgm:t>
    </dgm:pt>
    <dgm:pt modelId="{16C49E07-5358-484F-83E3-7C12F29159C9}" type="sibTrans" cxnId="{2214A2C9-AF08-4964-A536-30050E86C250}">
      <dgm:prSet/>
      <dgm:spPr/>
      <dgm:t>
        <a:bodyPr/>
        <a:lstStyle/>
        <a:p>
          <a:endParaRPr lang="en-US"/>
        </a:p>
      </dgm:t>
    </dgm:pt>
    <dgm:pt modelId="{F34CC231-F00C-4ED3-990C-C5C2586FE4A2}" type="pres">
      <dgm:prSet presAssocID="{789FB18B-1EAE-4039-94DD-D1AC14AD3FB6}" presName="Name0" presStyleCnt="0">
        <dgm:presLayoutVars>
          <dgm:dir/>
          <dgm:animLvl val="lvl"/>
          <dgm:resizeHandles val="exact"/>
        </dgm:presLayoutVars>
      </dgm:prSet>
      <dgm:spPr/>
    </dgm:pt>
    <dgm:pt modelId="{6A88E441-FD4E-4CC6-AB25-BDD1F131D03A}" type="pres">
      <dgm:prSet presAssocID="{8FC5C142-2480-411F-8982-83BDF049799A}" presName="boxAndChildren" presStyleCnt="0"/>
      <dgm:spPr/>
    </dgm:pt>
    <dgm:pt modelId="{C0371015-46E3-4D42-80F8-9FC1C5BF7B0C}" type="pres">
      <dgm:prSet presAssocID="{8FC5C142-2480-411F-8982-83BDF049799A}" presName="parentTextBox" presStyleLbl="node1" presStyleIdx="0" presStyleCnt="3"/>
      <dgm:spPr/>
    </dgm:pt>
    <dgm:pt modelId="{163EB783-1C73-4A91-A47F-1810A9151EF7}" type="pres">
      <dgm:prSet presAssocID="{689FE65C-F637-49B6-BCAA-9007686BDF9D}" presName="sp" presStyleCnt="0"/>
      <dgm:spPr/>
    </dgm:pt>
    <dgm:pt modelId="{B38D4A47-C703-472C-9AB3-0D777700FF2E}" type="pres">
      <dgm:prSet presAssocID="{9CBB604A-2696-4FD8-AD85-EFC3CA0C16C3}" presName="arrowAndChildren" presStyleCnt="0"/>
      <dgm:spPr/>
    </dgm:pt>
    <dgm:pt modelId="{0876CB52-39C6-493E-80F6-94C38DC1BAAF}" type="pres">
      <dgm:prSet presAssocID="{9CBB604A-2696-4FD8-AD85-EFC3CA0C16C3}" presName="parentTextArrow" presStyleLbl="node1" presStyleIdx="0" presStyleCnt="3"/>
      <dgm:spPr/>
    </dgm:pt>
    <dgm:pt modelId="{43645C5A-1C1C-4F11-9575-97266D365653}" type="pres">
      <dgm:prSet presAssocID="{9CBB604A-2696-4FD8-AD85-EFC3CA0C16C3}" presName="arrow" presStyleLbl="node1" presStyleIdx="1" presStyleCnt="3"/>
      <dgm:spPr/>
    </dgm:pt>
    <dgm:pt modelId="{29AB95DB-8D7E-4C37-A0F3-527FDAA864E7}" type="pres">
      <dgm:prSet presAssocID="{9CBB604A-2696-4FD8-AD85-EFC3CA0C16C3}" presName="descendantArrow" presStyleCnt="0"/>
      <dgm:spPr/>
    </dgm:pt>
    <dgm:pt modelId="{45D22D51-37A3-4BBE-B47A-1DABD5D47C04}" type="pres">
      <dgm:prSet presAssocID="{78FEFE13-1BA2-4EDA-AF88-0A0BD3E3D981}" presName="childTextArrow" presStyleLbl="fgAccFollowNode1" presStyleIdx="0" presStyleCnt="4">
        <dgm:presLayoutVars>
          <dgm:bulletEnabled val="1"/>
        </dgm:presLayoutVars>
      </dgm:prSet>
      <dgm:spPr/>
    </dgm:pt>
    <dgm:pt modelId="{0A4B305C-107C-4E9A-A553-1536B08AC89B}" type="pres">
      <dgm:prSet presAssocID="{C8E2EBF8-04D1-4250-8759-8FAAF5073317}" presName="childTextArrow" presStyleLbl="fgAccFollowNode1" presStyleIdx="1" presStyleCnt="4">
        <dgm:presLayoutVars>
          <dgm:bulletEnabled val="1"/>
        </dgm:presLayoutVars>
      </dgm:prSet>
      <dgm:spPr/>
    </dgm:pt>
    <dgm:pt modelId="{AA9595BC-39B8-45BA-B6A9-695D882C3F87}" type="pres">
      <dgm:prSet presAssocID="{FF117F98-10FF-4625-A073-11C273815528}" presName="childTextArrow" presStyleLbl="fgAccFollowNode1" presStyleIdx="2" presStyleCnt="4">
        <dgm:presLayoutVars>
          <dgm:bulletEnabled val="1"/>
        </dgm:presLayoutVars>
      </dgm:prSet>
      <dgm:spPr/>
    </dgm:pt>
    <dgm:pt modelId="{3A5892DB-ED04-4915-977D-45E68075D546}" type="pres">
      <dgm:prSet presAssocID="{13332818-9480-4FD9-90FE-1EDCD2340017}" presName="childTextArrow" presStyleLbl="fgAccFollowNode1" presStyleIdx="3" presStyleCnt="4">
        <dgm:presLayoutVars>
          <dgm:bulletEnabled val="1"/>
        </dgm:presLayoutVars>
      </dgm:prSet>
      <dgm:spPr/>
    </dgm:pt>
    <dgm:pt modelId="{BAEBECF4-B70F-450B-A1F0-FF980B64A574}" type="pres">
      <dgm:prSet presAssocID="{398CF9BA-816E-4FEB-86DF-11F4490F09AB}" presName="sp" presStyleCnt="0"/>
      <dgm:spPr/>
    </dgm:pt>
    <dgm:pt modelId="{8D756A71-7F20-49F8-B1BE-AB17E340842E}" type="pres">
      <dgm:prSet presAssocID="{4B1CB9BD-7164-4F35-A51D-C4FB1F612194}" presName="arrowAndChildren" presStyleCnt="0"/>
      <dgm:spPr/>
    </dgm:pt>
    <dgm:pt modelId="{321F5111-2719-478F-A0C1-8BEEA0BB0E16}" type="pres">
      <dgm:prSet presAssocID="{4B1CB9BD-7164-4F35-A51D-C4FB1F612194}" presName="parentTextArrow" presStyleLbl="node1" presStyleIdx="2" presStyleCnt="3"/>
      <dgm:spPr/>
    </dgm:pt>
  </dgm:ptLst>
  <dgm:cxnLst>
    <dgm:cxn modelId="{D4811A15-A2F9-4A07-A13C-E39139A03CEA}" type="presOf" srcId="{9CBB604A-2696-4FD8-AD85-EFC3CA0C16C3}" destId="{43645C5A-1C1C-4F11-9575-97266D365653}" srcOrd="1" destOrd="0" presId="urn:microsoft.com/office/officeart/2005/8/layout/process4"/>
    <dgm:cxn modelId="{6CAAB71E-81DD-4757-A47A-4234A5FA66B7}" type="presOf" srcId="{4B1CB9BD-7164-4F35-A51D-C4FB1F612194}" destId="{321F5111-2719-478F-A0C1-8BEEA0BB0E16}" srcOrd="0" destOrd="0" presId="urn:microsoft.com/office/officeart/2005/8/layout/process4"/>
    <dgm:cxn modelId="{A2930628-D57B-4BBB-B6D3-F1A25BAA0044}" srcId="{789FB18B-1EAE-4039-94DD-D1AC14AD3FB6}" destId="{9CBB604A-2696-4FD8-AD85-EFC3CA0C16C3}" srcOrd="1" destOrd="0" parTransId="{EA67D6D4-D82D-46FF-889B-D35CEF072A5F}" sibTransId="{689FE65C-F637-49B6-BCAA-9007686BDF9D}"/>
    <dgm:cxn modelId="{DAAF3828-438F-4175-B89B-60351D89AC04}" srcId="{789FB18B-1EAE-4039-94DD-D1AC14AD3FB6}" destId="{4B1CB9BD-7164-4F35-A51D-C4FB1F612194}" srcOrd="0" destOrd="0" parTransId="{F3D24082-1B67-49E7-9ED4-D66C0B509EED}" sibTransId="{398CF9BA-816E-4FEB-86DF-11F4490F09AB}"/>
    <dgm:cxn modelId="{201D383A-C675-49FF-84D9-10B4B2756BA9}" srcId="{9CBB604A-2696-4FD8-AD85-EFC3CA0C16C3}" destId="{C8E2EBF8-04D1-4250-8759-8FAAF5073317}" srcOrd="1" destOrd="0" parTransId="{5A6B83D5-B117-429B-968B-BDBB5AA06E99}" sibTransId="{2946CAB9-FF52-4A1E-B5B9-978F481A95C2}"/>
    <dgm:cxn modelId="{B2E38770-47DC-4155-9ED1-13F5AACA103F}" srcId="{9CBB604A-2696-4FD8-AD85-EFC3CA0C16C3}" destId="{13332818-9480-4FD9-90FE-1EDCD2340017}" srcOrd="3" destOrd="0" parTransId="{E96FD19F-0FAD-4D23-BD55-8E543B4787C8}" sibTransId="{4583086A-3872-4AE3-A8C8-FE2112D4B40E}"/>
    <dgm:cxn modelId="{AE843F89-3BA6-44C1-BB7E-3E974E56B762}" type="presOf" srcId="{FF117F98-10FF-4625-A073-11C273815528}" destId="{AA9595BC-39B8-45BA-B6A9-695D882C3F87}" srcOrd="0" destOrd="0" presId="urn:microsoft.com/office/officeart/2005/8/layout/process4"/>
    <dgm:cxn modelId="{6E2ED297-83E9-4B31-9EAE-11F6134B55E5}" srcId="{9CBB604A-2696-4FD8-AD85-EFC3CA0C16C3}" destId="{FF117F98-10FF-4625-A073-11C273815528}" srcOrd="2" destOrd="0" parTransId="{494300E1-4D15-49B0-B80B-9BB4ACE42165}" sibTransId="{AE242BCE-00DA-4533-AB22-F296EE260933}"/>
    <dgm:cxn modelId="{EBD41299-636B-4199-9A72-68670B883CEE}" type="presOf" srcId="{13332818-9480-4FD9-90FE-1EDCD2340017}" destId="{3A5892DB-ED04-4915-977D-45E68075D546}" srcOrd="0" destOrd="0" presId="urn:microsoft.com/office/officeart/2005/8/layout/process4"/>
    <dgm:cxn modelId="{CD8AC0B0-1202-4EB3-A9B4-80130B3E1306}" type="presOf" srcId="{9CBB604A-2696-4FD8-AD85-EFC3CA0C16C3}" destId="{0876CB52-39C6-493E-80F6-94C38DC1BAAF}" srcOrd="0" destOrd="0" presId="urn:microsoft.com/office/officeart/2005/8/layout/process4"/>
    <dgm:cxn modelId="{E3DA01BD-3F9F-4C99-A57E-2D4CC8123A1C}" type="presOf" srcId="{C8E2EBF8-04D1-4250-8759-8FAAF5073317}" destId="{0A4B305C-107C-4E9A-A553-1536B08AC89B}" srcOrd="0" destOrd="0" presId="urn:microsoft.com/office/officeart/2005/8/layout/process4"/>
    <dgm:cxn modelId="{20521DC7-08D3-478D-AF5B-58B80078906F}" type="presOf" srcId="{8FC5C142-2480-411F-8982-83BDF049799A}" destId="{C0371015-46E3-4D42-80F8-9FC1C5BF7B0C}" srcOrd="0" destOrd="0" presId="urn:microsoft.com/office/officeart/2005/8/layout/process4"/>
    <dgm:cxn modelId="{2214A2C9-AF08-4964-A536-30050E86C250}" srcId="{789FB18B-1EAE-4039-94DD-D1AC14AD3FB6}" destId="{8FC5C142-2480-411F-8982-83BDF049799A}" srcOrd="2" destOrd="0" parTransId="{94D8DCA6-3A81-4B66-A518-EEE27BD4CEB2}" sibTransId="{16C49E07-5358-484F-83E3-7C12F29159C9}"/>
    <dgm:cxn modelId="{A7092ACF-AB55-4348-8F9D-E83A13107A51}" srcId="{9CBB604A-2696-4FD8-AD85-EFC3CA0C16C3}" destId="{78FEFE13-1BA2-4EDA-AF88-0A0BD3E3D981}" srcOrd="0" destOrd="0" parTransId="{A635449C-D03E-4BBB-95D9-05EAF2C5BF14}" sibTransId="{D14350C5-4A93-4832-AAA3-3F42938C9A5F}"/>
    <dgm:cxn modelId="{04025ACF-5906-4A93-9E41-C4FDCDF86071}" type="presOf" srcId="{789FB18B-1EAE-4039-94DD-D1AC14AD3FB6}" destId="{F34CC231-F00C-4ED3-990C-C5C2586FE4A2}" srcOrd="0" destOrd="0" presId="urn:microsoft.com/office/officeart/2005/8/layout/process4"/>
    <dgm:cxn modelId="{DEDE96FE-4181-4F56-9B3D-FBCABCFA9A6C}" type="presOf" srcId="{78FEFE13-1BA2-4EDA-AF88-0A0BD3E3D981}" destId="{45D22D51-37A3-4BBE-B47A-1DABD5D47C04}" srcOrd="0" destOrd="0" presId="urn:microsoft.com/office/officeart/2005/8/layout/process4"/>
    <dgm:cxn modelId="{E316FC6E-7C2F-46A3-BF32-B6D6283498ED}" type="presParOf" srcId="{F34CC231-F00C-4ED3-990C-C5C2586FE4A2}" destId="{6A88E441-FD4E-4CC6-AB25-BDD1F131D03A}" srcOrd="0" destOrd="0" presId="urn:microsoft.com/office/officeart/2005/8/layout/process4"/>
    <dgm:cxn modelId="{5FCF859E-5732-434C-AE6C-F0988BFC5F04}" type="presParOf" srcId="{6A88E441-FD4E-4CC6-AB25-BDD1F131D03A}" destId="{C0371015-46E3-4D42-80F8-9FC1C5BF7B0C}" srcOrd="0" destOrd="0" presId="urn:microsoft.com/office/officeart/2005/8/layout/process4"/>
    <dgm:cxn modelId="{7618CACF-D6D2-47C8-B95D-1AB7AE85E982}" type="presParOf" srcId="{F34CC231-F00C-4ED3-990C-C5C2586FE4A2}" destId="{163EB783-1C73-4A91-A47F-1810A9151EF7}" srcOrd="1" destOrd="0" presId="urn:microsoft.com/office/officeart/2005/8/layout/process4"/>
    <dgm:cxn modelId="{799584A9-9D5A-4E55-9556-1F7374F33F39}" type="presParOf" srcId="{F34CC231-F00C-4ED3-990C-C5C2586FE4A2}" destId="{B38D4A47-C703-472C-9AB3-0D777700FF2E}" srcOrd="2" destOrd="0" presId="urn:microsoft.com/office/officeart/2005/8/layout/process4"/>
    <dgm:cxn modelId="{EDB2AF5E-2ED4-43F7-AE15-E27E7B31CF84}" type="presParOf" srcId="{B38D4A47-C703-472C-9AB3-0D777700FF2E}" destId="{0876CB52-39C6-493E-80F6-94C38DC1BAAF}" srcOrd="0" destOrd="0" presId="urn:microsoft.com/office/officeart/2005/8/layout/process4"/>
    <dgm:cxn modelId="{DB5A2805-34CF-4506-8B13-F27668A0AFE5}" type="presParOf" srcId="{B38D4A47-C703-472C-9AB3-0D777700FF2E}" destId="{43645C5A-1C1C-4F11-9575-97266D365653}" srcOrd="1" destOrd="0" presId="urn:microsoft.com/office/officeart/2005/8/layout/process4"/>
    <dgm:cxn modelId="{805F0BCC-392E-42B0-92BA-440D6DE675B6}" type="presParOf" srcId="{B38D4A47-C703-472C-9AB3-0D777700FF2E}" destId="{29AB95DB-8D7E-4C37-A0F3-527FDAA864E7}" srcOrd="2" destOrd="0" presId="urn:microsoft.com/office/officeart/2005/8/layout/process4"/>
    <dgm:cxn modelId="{461186AB-2EFB-4CE7-987A-0949ABD13228}" type="presParOf" srcId="{29AB95DB-8D7E-4C37-A0F3-527FDAA864E7}" destId="{45D22D51-37A3-4BBE-B47A-1DABD5D47C04}" srcOrd="0" destOrd="0" presId="urn:microsoft.com/office/officeart/2005/8/layout/process4"/>
    <dgm:cxn modelId="{C86868B1-A35A-40DD-8DFE-B94F8AADDF26}" type="presParOf" srcId="{29AB95DB-8D7E-4C37-A0F3-527FDAA864E7}" destId="{0A4B305C-107C-4E9A-A553-1536B08AC89B}" srcOrd="1" destOrd="0" presId="urn:microsoft.com/office/officeart/2005/8/layout/process4"/>
    <dgm:cxn modelId="{39181524-C38C-4BF5-8F7F-88EA0B42DD3A}" type="presParOf" srcId="{29AB95DB-8D7E-4C37-A0F3-527FDAA864E7}" destId="{AA9595BC-39B8-45BA-B6A9-695D882C3F87}" srcOrd="2" destOrd="0" presId="urn:microsoft.com/office/officeart/2005/8/layout/process4"/>
    <dgm:cxn modelId="{523E49FA-2FE2-4127-9BCC-E295AC14B4E5}" type="presParOf" srcId="{29AB95DB-8D7E-4C37-A0F3-527FDAA864E7}" destId="{3A5892DB-ED04-4915-977D-45E68075D546}" srcOrd="3" destOrd="0" presId="urn:microsoft.com/office/officeart/2005/8/layout/process4"/>
    <dgm:cxn modelId="{A4698088-43F0-449C-9EA0-1F93BE5463A8}" type="presParOf" srcId="{F34CC231-F00C-4ED3-990C-C5C2586FE4A2}" destId="{BAEBECF4-B70F-450B-A1F0-FF980B64A574}" srcOrd="3" destOrd="0" presId="urn:microsoft.com/office/officeart/2005/8/layout/process4"/>
    <dgm:cxn modelId="{39AAC488-5153-451A-B042-17F593134CC6}" type="presParOf" srcId="{F34CC231-F00C-4ED3-990C-C5C2586FE4A2}" destId="{8D756A71-7F20-49F8-B1BE-AB17E340842E}" srcOrd="4" destOrd="0" presId="urn:microsoft.com/office/officeart/2005/8/layout/process4"/>
    <dgm:cxn modelId="{6FD5B5B1-81D3-40BB-9566-CF78EE8CA1D3}" type="presParOf" srcId="{8D756A71-7F20-49F8-B1BE-AB17E340842E}" destId="{321F5111-2719-478F-A0C1-8BEEA0BB0E1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DD7C4-87AE-43CC-9E88-0E24BBF02DC0}"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0700D58-C89C-408F-9111-18BB453389FC}">
      <dgm:prSet/>
      <dgm:spPr/>
      <dgm:t>
        <a:bodyPr/>
        <a:lstStyle/>
        <a:p>
          <a:r>
            <a:rPr lang="es-AR"/>
            <a:t>Un </a:t>
          </a:r>
          <a:r>
            <a:rPr lang="es-AR" b="1"/>
            <a:t>lenguaje de programación</a:t>
          </a:r>
          <a:r>
            <a:rPr lang="es-AR"/>
            <a:t> de características </a:t>
          </a:r>
          <a:r>
            <a:rPr lang="es-AR" b="1"/>
            <a:t>bajo nivel</a:t>
          </a:r>
          <a:r>
            <a:rPr lang="es-AR"/>
            <a:t> es aquel en el que sus </a:t>
          </a:r>
          <a:r>
            <a:rPr lang="es-AR" u="sng"/>
            <a:t>instrucciones</a:t>
          </a:r>
          <a:r>
            <a:rPr lang="es-AR"/>
            <a:t> </a:t>
          </a:r>
          <a:endParaRPr lang="en-US"/>
        </a:p>
      </dgm:t>
    </dgm:pt>
    <dgm:pt modelId="{16A4A172-5A48-4619-B7CF-9E63E32F6921}" type="parTrans" cxnId="{725D3250-EC5D-4FE8-8394-7C6C8B7AD1C2}">
      <dgm:prSet/>
      <dgm:spPr/>
      <dgm:t>
        <a:bodyPr/>
        <a:lstStyle/>
        <a:p>
          <a:endParaRPr lang="en-US"/>
        </a:p>
      </dgm:t>
    </dgm:pt>
    <dgm:pt modelId="{CE55D2E8-24E3-4589-BC48-43092461C5C9}" type="sibTrans" cxnId="{725D3250-EC5D-4FE8-8394-7C6C8B7AD1C2}">
      <dgm:prSet/>
      <dgm:spPr/>
      <dgm:t>
        <a:bodyPr/>
        <a:lstStyle/>
        <a:p>
          <a:endParaRPr lang="en-US"/>
        </a:p>
      </dgm:t>
    </dgm:pt>
    <dgm:pt modelId="{ABCDC677-521F-486E-BA12-1795B49E0F5F}">
      <dgm:prSet/>
      <dgm:spPr/>
      <dgm:t>
        <a:bodyPr/>
        <a:lstStyle/>
        <a:p>
          <a:r>
            <a:rPr lang="es-AR" u="sng"/>
            <a:t>ejercen un control directo sobre el hardware</a:t>
          </a:r>
          <a:r>
            <a:rPr lang="es-AR"/>
            <a:t> y </a:t>
          </a:r>
          <a:endParaRPr lang="en-US"/>
        </a:p>
      </dgm:t>
    </dgm:pt>
    <dgm:pt modelId="{68336283-353E-4A53-B91C-F080F7E97FC1}" type="parTrans" cxnId="{E311BAB7-740C-4A56-B3AE-864F98A41FF0}">
      <dgm:prSet/>
      <dgm:spPr/>
      <dgm:t>
        <a:bodyPr/>
        <a:lstStyle/>
        <a:p>
          <a:endParaRPr lang="en-US"/>
        </a:p>
      </dgm:t>
    </dgm:pt>
    <dgm:pt modelId="{6C43297A-3190-4010-AE72-2A570ED9077C}" type="sibTrans" cxnId="{E311BAB7-740C-4A56-B3AE-864F98A41FF0}">
      <dgm:prSet/>
      <dgm:spPr/>
      <dgm:t>
        <a:bodyPr/>
        <a:lstStyle/>
        <a:p>
          <a:endParaRPr lang="en-US"/>
        </a:p>
      </dgm:t>
    </dgm:pt>
    <dgm:pt modelId="{EEA8C945-C01E-4936-9C1A-1D873FA92E78}">
      <dgm:prSet/>
      <dgm:spPr/>
      <dgm:t>
        <a:bodyPr/>
        <a:lstStyle/>
        <a:p>
          <a:r>
            <a:rPr lang="es-AR" u="sng"/>
            <a:t>están condicionados por la estructura física</a:t>
          </a:r>
          <a:r>
            <a:rPr lang="es-AR"/>
            <a:t> de las computadoras que lo soportan</a:t>
          </a:r>
          <a:endParaRPr lang="en-US"/>
        </a:p>
      </dgm:t>
    </dgm:pt>
    <dgm:pt modelId="{A2765D6E-714E-4C87-9C78-0A167C9399EB}" type="parTrans" cxnId="{DD1DBA06-B549-408F-88E4-267FD9A76462}">
      <dgm:prSet/>
      <dgm:spPr/>
      <dgm:t>
        <a:bodyPr/>
        <a:lstStyle/>
        <a:p>
          <a:endParaRPr lang="en-US"/>
        </a:p>
      </dgm:t>
    </dgm:pt>
    <dgm:pt modelId="{B437E903-78DB-4A01-9615-0B35B26F799E}" type="sibTrans" cxnId="{DD1DBA06-B549-408F-88E4-267FD9A76462}">
      <dgm:prSet/>
      <dgm:spPr/>
      <dgm:t>
        <a:bodyPr/>
        <a:lstStyle/>
        <a:p>
          <a:endParaRPr lang="en-US"/>
        </a:p>
      </dgm:t>
    </dgm:pt>
    <dgm:pt modelId="{A97666E9-0C91-4F9F-AC0C-11655D1C92B1}">
      <dgm:prSet/>
      <dgm:spPr/>
      <dgm:t>
        <a:bodyPr/>
        <a:lstStyle/>
        <a:p>
          <a:r>
            <a:rPr lang="es-AR"/>
            <a:t>Se utiliza este tipo de lenguajes para programar tareas críticas de los sistemas operativos, de aplicaciones en tiempo real o controladores de dispositivos</a:t>
          </a:r>
          <a:endParaRPr lang="en-US"/>
        </a:p>
      </dgm:t>
    </dgm:pt>
    <dgm:pt modelId="{03C73B48-5A3C-4173-8C93-CB9C87369FC5}" type="parTrans" cxnId="{DA9EDB1D-8E10-4817-A75D-6D2CFD119902}">
      <dgm:prSet/>
      <dgm:spPr/>
      <dgm:t>
        <a:bodyPr/>
        <a:lstStyle/>
        <a:p>
          <a:endParaRPr lang="en-US"/>
        </a:p>
      </dgm:t>
    </dgm:pt>
    <dgm:pt modelId="{D2A86DC5-D543-4DED-9B35-D07D2D0899C2}" type="sibTrans" cxnId="{DA9EDB1D-8E10-4817-A75D-6D2CFD119902}">
      <dgm:prSet/>
      <dgm:spPr/>
      <dgm:t>
        <a:bodyPr/>
        <a:lstStyle/>
        <a:p>
          <a:endParaRPr lang="en-US"/>
        </a:p>
      </dgm:t>
    </dgm:pt>
    <dgm:pt modelId="{27AF2607-C919-41D9-A82F-CB492AB14E25}" type="pres">
      <dgm:prSet presAssocID="{DD5DD7C4-87AE-43CC-9E88-0E24BBF02DC0}" presName="Name0" presStyleCnt="0">
        <dgm:presLayoutVars>
          <dgm:dir/>
          <dgm:animLvl val="lvl"/>
          <dgm:resizeHandles val="exact"/>
        </dgm:presLayoutVars>
      </dgm:prSet>
      <dgm:spPr/>
    </dgm:pt>
    <dgm:pt modelId="{294E54A5-CD17-44E5-BF57-DDD6F258615D}" type="pres">
      <dgm:prSet presAssocID="{A97666E9-0C91-4F9F-AC0C-11655D1C92B1}" presName="boxAndChildren" presStyleCnt="0"/>
      <dgm:spPr/>
    </dgm:pt>
    <dgm:pt modelId="{8C1E7FCE-2D9D-4DDC-A2F4-047C76BC31B6}" type="pres">
      <dgm:prSet presAssocID="{A97666E9-0C91-4F9F-AC0C-11655D1C92B1}" presName="parentTextBox" presStyleLbl="node1" presStyleIdx="0" presStyleCnt="2"/>
      <dgm:spPr/>
    </dgm:pt>
    <dgm:pt modelId="{DD066B12-E78D-406B-86E9-99FE54E39FB0}" type="pres">
      <dgm:prSet presAssocID="{CE55D2E8-24E3-4589-BC48-43092461C5C9}" presName="sp" presStyleCnt="0"/>
      <dgm:spPr/>
    </dgm:pt>
    <dgm:pt modelId="{91A37E41-D089-40A9-B76F-A331CC42F6F4}" type="pres">
      <dgm:prSet presAssocID="{E0700D58-C89C-408F-9111-18BB453389FC}" presName="arrowAndChildren" presStyleCnt="0"/>
      <dgm:spPr/>
    </dgm:pt>
    <dgm:pt modelId="{008D3083-2425-4D56-BBC3-B0D587736D9B}" type="pres">
      <dgm:prSet presAssocID="{E0700D58-C89C-408F-9111-18BB453389FC}" presName="parentTextArrow" presStyleLbl="node1" presStyleIdx="0" presStyleCnt="2"/>
      <dgm:spPr/>
    </dgm:pt>
    <dgm:pt modelId="{A6566323-CB7D-46D6-A5EF-D6C85DAB0E05}" type="pres">
      <dgm:prSet presAssocID="{E0700D58-C89C-408F-9111-18BB453389FC}" presName="arrow" presStyleLbl="node1" presStyleIdx="1" presStyleCnt="2"/>
      <dgm:spPr/>
    </dgm:pt>
    <dgm:pt modelId="{7C0411B7-D9F3-4D0F-A0A6-2CE4148BFB9D}" type="pres">
      <dgm:prSet presAssocID="{E0700D58-C89C-408F-9111-18BB453389FC}" presName="descendantArrow" presStyleCnt="0"/>
      <dgm:spPr/>
    </dgm:pt>
    <dgm:pt modelId="{E74D0C12-13C9-4B02-8ECC-7AFA437F0315}" type="pres">
      <dgm:prSet presAssocID="{ABCDC677-521F-486E-BA12-1795B49E0F5F}" presName="childTextArrow" presStyleLbl="fgAccFollowNode1" presStyleIdx="0" presStyleCnt="2">
        <dgm:presLayoutVars>
          <dgm:bulletEnabled val="1"/>
        </dgm:presLayoutVars>
      </dgm:prSet>
      <dgm:spPr/>
    </dgm:pt>
    <dgm:pt modelId="{149B7916-1D6A-4AB0-B5A6-592D7CC7F38F}" type="pres">
      <dgm:prSet presAssocID="{EEA8C945-C01E-4936-9C1A-1D873FA92E78}" presName="childTextArrow" presStyleLbl="fgAccFollowNode1" presStyleIdx="1" presStyleCnt="2">
        <dgm:presLayoutVars>
          <dgm:bulletEnabled val="1"/>
        </dgm:presLayoutVars>
      </dgm:prSet>
      <dgm:spPr/>
    </dgm:pt>
  </dgm:ptLst>
  <dgm:cxnLst>
    <dgm:cxn modelId="{6D6D8F02-870A-4498-8FD4-6FD59B9C9CDB}" type="presOf" srcId="{A97666E9-0C91-4F9F-AC0C-11655D1C92B1}" destId="{8C1E7FCE-2D9D-4DDC-A2F4-047C76BC31B6}" srcOrd="0" destOrd="0" presId="urn:microsoft.com/office/officeart/2005/8/layout/process4"/>
    <dgm:cxn modelId="{DD1DBA06-B549-408F-88E4-267FD9A76462}" srcId="{E0700D58-C89C-408F-9111-18BB453389FC}" destId="{EEA8C945-C01E-4936-9C1A-1D873FA92E78}" srcOrd="1" destOrd="0" parTransId="{A2765D6E-714E-4C87-9C78-0A167C9399EB}" sibTransId="{B437E903-78DB-4A01-9615-0B35B26F799E}"/>
    <dgm:cxn modelId="{DA9EDB1D-8E10-4817-A75D-6D2CFD119902}" srcId="{DD5DD7C4-87AE-43CC-9E88-0E24BBF02DC0}" destId="{A97666E9-0C91-4F9F-AC0C-11655D1C92B1}" srcOrd="1" destOrd="0" parTransId="{03C73B48-5A3C-4173-8C93-CB9C87369FC5}" sibTransId="{D2A86DC5-D543-4DED-9B35-D07D2D0899C2}"/>
    <dgm:cxn modelId="{F8BF5C4E-4233-4DBF-9F0F-F64148B4AC18}" type="presOf" srcId="{E0700D58-C89C-408F-9111-18BB453389FC}" destId="{008D3083-2425-4D56-BBC3-B0D587736D9B}" srcOrd="0" destOrd="0" presId="urn:microsoft.com/office/officeart/2005/8/layout/process4"/>
    <dgm:cxn modelId="{725D3250-EC5D-4FE8-8394-7C6C8B7AD1C2}" srcId="{DD5DD7C4-87AE-43CC-9E88-0E24BBF02DC0}" destId="{E0700D58-C89C-408F-9111-18BB453389FC}" srcOrd="0" destOrd="0" parTransId="{16A4A172-5A48-4619-B7CF-9E63E32F6921}" sibTransId="{CE55D2E8-24E3-4589-BC48-43092461C5C9}"/>
    <dgm:cxn modelId="{E7E07875-02DC-40D2-880C-EC4F1BDF39D1}" type="presOf" srcId="{ABCDC677-521F-486E-BA12-1795B49E0F5F}" destId="{E74D0C12-13C9-4B02-8ECC-7AFA437F0315}" srcOrd="0" destOrd="0" presId="urn:microsoft.com/office/officeart/2005/8/layout/process4"/>
    <dgm:cxn modelId="{21CA2E8B-08E1-4296-AA21-BAA8A38CF0DF}" type="presOf" srcId="{DD5DD7C4-87AE-43CC-9E88-0E24BBF02DC0}" destId="{27AF2607-C919-41D9-A82F-CB492AB14E25}" srcOrd="0" destOrd="0" presId="urn:microsoft.com/office/officeart/2005/8/layout/process4"/>
    <dgm:cxn modelId="{AA2D74AF-CF4E-4B49-8EF0-29273D7169B3}" type="presOf" srcId="{E0700D58-C89C-408F-9111-18BB453389FC}" destId="{A6566323-CB7D-46D6-A5EF-D6C85DAB0E05}" srcOrd="1" destOrd="0" presId="urn:microsoft.com/office/officeart/2005/8/layout/process4"/>
    <dgm:cxn modelId="{E311BAB7-740C-4A56-B3AE-864F98A41FF0}" srcId="{E0700D58-C89C-408F-9111-18BB453389FC}" destId="{ABCDC677-521F-486E-BA12-1795B49E0F5F}" srcOrd="0" destOrd="0" parTransId="{68336283-353E-4A53-B91C-F080F7E97FC1}" sibTransId="{6C43297A-3190-4010-AE72-2A570ED9077C}"/>
    <dgm:cxn modelId="{2BADCFCC-43EE-4564-A5CE-AA0F2D853B46}" type="presOf" srcId="{EEA8C945-C01E-4936-9C1A-1D873FA92E78}" destId="{149B7916-1D6A-4AB0-B5A6-592D7CC7F38F}" srcOrd="0" destOrd="0" presId="urn:microsoft.com/office/officeart/2005/8/layout/process4"/>
    <dgm:cxn modelId="{997BDA3E-C472-4848-8A39-DA1DFCF6C9B8}" type="presParOf" srcId="{27AF2607-C919-41D9-A82F-CB492AB14E25}" destId="{294E54A5-CD17-44E5-BF57-DDD6F258615D}" srcOrd="0" destOrd="0" presId="urn:microsoft.com/office/officeart/2005/8/layout/process4"/>
    <dgm:cxn modelId="{02CCEA69-8BC8-4E10-AFFB-C0D4080E9FF0}" type="presParOf" srcId="{294E54A5-CD17-44E5-BF57-DDD6F258615D}" destId="{8C1E7FCE-2D9D-4DDC-A2F4-047C76BC31B6}" srcOrd="0" destOrd="0" presId="urn:microsoft.com/office/officeart/2005/8/layout/process4"/>
    <dgm:cxn modelId="{8E60C472-19C9-4F59-8E8E-DA3E6711814B}" type="presParOf" srcId="{27AF2607-C919-41D9-A82F-CB492AB14E25}" destId="{DD066B12-E78D-406B-86E9-99FE54E39FB0}" srcOrd="1" destOrd="0" presId="urn:microsoft.com/office/officeart/2005/8/layout/process4"/>
    <dgm:cxn modelId="{F05ED1D9-FB16-4055-BB89-87DCDAE0A7B3}" type="presParOf" srcId="{27AF2607-C919-41D9-A82F-CB492AB14E25}" destId="{91A37E41-D089-40A9-B76F-A331CC42F6F4}" srcOrd="2" destOrd="0" presId="urn:microsoft.com/office/officeart/2005/8/layout/process4"/>
    <dgm:cxn modelId="{B71E2386-B4BE-42E1-A0EF-FCABA3B91700}" type="presParOf" srcId="{91A37E41-D089-40A9-B76F-A331CC42F6F4}" destId="{008D3083-2425-4D56-BBC3-B0D587736D9B}" srcOrd="0" destOrd="0" presId="urn:microsoft.com/office/officeart/2005/8/layout/process4"/>
    <dgm:cxn modelId="{45A4AE98-01AD-4705-A160-EBE8D939AC32}" type="presParOf" srcId="{91A37E41-D089-40A9-B76F-A331CC42F6F4}" destId="{A6566323-CB7D-46D6-A5EF-D6C85DAB0E05}" srcOrd="1" destOrd="0" presId="urn:microsoft.com/office/officeart/2005/8/layout/process4"/>
    <dgm:cxn modelId="{9203758B-9965-47E5-863E-7A80B75237A5}" type="presParOf" srcId="{91A37E41-D089-40A9-B76F-A331CC42F6F4}" destId="{7C0411B7-D9F3-4D0F-A0A6-2CE4148BFB9D}" srcOrd="2" destOrd="0" presId="urn:microsoft.com/office/officeart/2005/8/layout/process4"/>
    <dgm:cxn modelId="{B9B0E42B-794D-483D-AB4E-04D0F7DFAF8E}" type="presParOf" srcId="{7C0411B7-D9F3-4D0F-A0A6-2CE4148BFB9D}" destId="{E74D0C12-13C9-4B02-8ECC-7AFA437F0315}" srcOrd="0" destOrd="0" presId="urn:microsoft.com/office/officeart/2005/8/layout/process4"/>
    <dgm:cxn modelId="{5584AD22-B3F7-416F-A81E-43E7DA8AC649}" type="presParOf" srcId="{7C0411B7-D9F3-4D0F-A0A6-2CE4148BFB9D}" destId="{149B7916-1D6A-4AB0-B5A6-592D7CC7F38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D6291-49DF-4079-8B26-E4B7221D4490}"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FEEB65A5-D161-440C-879C-6010D716FE68}">
      <dgm:prSet/>
      <dgm:spPr/>
      <dgm:t>
        <a:bodyPr/>
        <a:lstStyle/>
        <a:p>
          <a:r>
            <a:rPr lang="es-AR"/>
            <a:t>El lenguaje ensamblador (o lenguaje de ensamble, </a:t>
          </a:r>
          <a:r>
            <a:rPr lang="es-AR" i="1"/>
            <a:t>assembly language</a:t>
          </a:r>
          <a:r>
            <a:rPr lang="es-AR"/>
            <a:t>) es la representación simbólica de la codificación binaria de un computador.</a:t>
          </a:r>
          <a:endParaRPr lang="en-US"/>
        </a:p>
      </dgm:t>
    </dgm:pt>
    <dgm:pt modelId="{C061043E-132A-4E74-9085-45F4A14D6401}" type="parTrans" cxnId="{7D2BE4F4-934C-47E3-8D45-87AD1F5C82D0}">
      <dgm:prSet/>
      <dgm:spPr/>
      <dgm:t>
        <a:bodyPr/>
        <a:lstStyle/>
        <a:p>
          <a:endParaRPr lang="en-US"/>
        </a:p>
      </dgm:t>
    </dgm:pt>
    <dgm:pt modelId="{73DCF0E7-8779-4D36-8182-C4C9DEB6DB40}" type="sibTrans" cxnId="{7D2BE4F4-934C-47E3-8D45-87AD1F5C82D0}">
      <dgm:prSet/>
      <dgm:spPr/>
      <dgm:t>
        <a:bodyPr/>
        <a:lstStyle/>
        <a:p>
          <a:endParaRPr lang="en-US"/>
        </a:p>
      </dgm:t>
    </dgm:pt>
    <dgm:pt modelId="{19A51787-FEE8-4E08-A8F6-74EFC2E71F13}">
      <dgm:prSet/>
      <dgm:spPr/>
      <dgm:t>
        <a:bodyPr/>
        <a:lstStyle/>
        <a:p>
          <a:r>
            <a:rPr lang="es-AR"/>
            <a:t>Códigos de operación representados mediante códigos nemotécnicos.</a:t>
          </a:r>
          <a:endParaRPr lang="en-US"/>
        </a:p>
      </dgm:t>
    </dgm:pt>
    <dgm:pt modelId="{02276C83-2414-474A-B7AE-276CFAF78FE1}" type="parTrans" cxnId="{00F53067-6BE3-428F-AF0F-F565AE5494FF}">
      <dgm:prSet/>
      <dgm:spPr/>
      <dgm:t>
        <a:bodyPr/>
        <a:lstStyle/>
        <a:p>
          <a:endParaRPr lang="en-US"/>
        </a:p>
      </dgm:t>
    </dgm:pt>
    <dgm:pt modelId="{D43F26EC-BABF-4AC0-9375-7C32E7C05B3E}" type="sibTrans" cxnId="{00F53067-6BE3-428F-AF0F-F565AE5494FF}">
      <dgm:prSet/>
      <dgm:spPr/>
      <dgm:t>
        <a:bodyPr/>
        <a:lstStyle/>
        <a:p>
          <a:endParaRPr lang="en-US"/>
        </a:p>
      </dgm:t>
    </dgm:pt>
    <dgm:pt modelId="{D6C27DF2-BD5A-4986-A86E-8F011163D4C6}">
      <dgm:prSet/>
      <dgm:spPr/>
      <dgm:t>
        <a:bodyPr/>
        <a:lstStyle/>
        <a:p>
          <a:r>
            <a:rPr lang="es-AR"/>
            <a:t>Datos y referencias codificadas mediante nombres simbólicos (símbolos o etiquetas).</a:t>
          </a:r>
          <a:endParaRPr lang="en-US"/>
        </a:p>
      </dgm:t>
    </dgm:pt>
    <dgm:pt modelId="{C0804B93-B31C-4551-8B5E-0B10461DFA4F}" type="parTrans" cxnId="{DE8135EF-4C59-439C-ABEF-2AAD98A426C6}">
      <dgm:prSet/>
      <dgm:spPr/>
      <dgm:t>
        <a:bodyPr/>
        <a:lstStyle/>
        <a:p>
          <a:endParaRPr lang="en-US"/>
        </a:p>
      </dgm:t>
    </dgm:pt>
    <dgm:pt modelId="{9E8D84D2-6DB6-4EF8-A13E-538F38DC8FFA}" type="sibTrans" cxnId="{DE8135EF-4C59-439C-ABEF-2AAD98A426C6}">
      <dgm:prSet/>
      <dgm:spPr/>
      <dgm:t>
        <a:bodyPr/>
        <a:lstStyle/>
        <a:p>
          <a:endParaRPr lang="en-US"/>
        </a:p>
      </dgm:t>
    </dgm:pt>
    <dgm:pt modelId="{DFFBB220-3C28-49D5-BC19-F6E27387AFF1}">
      <dgm:prSet/>
      <dgm:spPr/>
      <dgm:t>
        <a:bodyPr/>
        <a:lstStyle/>
        <a:p>
          <a:r>
            <a:rPr lang="es-AR"/>
            <a:t>Existe una correspondencia biunívoca entre las instrucciones de máquina y las instrucciones de un lenguaje ensamblador.</a:t>
          </a:r>
          <a:endParaRPr lang="en-US"/>
        </a:p>
      </dgm:t>
    </dgm:pt>
    <dgm:pt modelId="{3CBD0665-9E74-42C7-B7C4-A16337F43744}" type="parTrans" cxnId="{25F670F7-EE27-40C9-823E-38A065D910CA}">
      <dgm:prSet/>
      <dgm:spPr/>
      <dgm:t>
        <a:bodyPr/>
        <a:lstStyle/>
        <a:p>
          <a:endParaRPr lang="en-US"/>
        </a:p>
      </dgm:t>
    </dgm:pt>
    <dgm:pt modelId="{78594701-CFD1-4155-B223-D7AD2EA3AFAB}" type="sibTrans" cxnId="{25F670F7-EE27-40C9-823E-38A065D910CA}">
      <dgm:prSet/>
      <dgm:spPr/>
      <dgm:t>
        <a:bodyPr/>
        <a:lstStyle/>
        <a:p>
          <a:endParaRPr lang="en-US"/>
        </a:p>
      </dgm:t>
    </dgm:pt>
    <dgm:pt modelId="{1DFD13C7-0518-4CC3-902A-ADED65F8CDBD}">
      <dgm:prSet/>
      <dgm:spPr/>
      <dgm:t>
        <a:bodyPr/>
        <a:lstStyle/>
        <a:p>
          <a:r>
            <a:rPr lang="es-AR"/>
            <a:t>Cada instrucción ensamblador es una codificación simbólica de una instrucción de máquina.</a:t>
          </a:r>
          <a:endParaRPr lang="en-US"/>
        </a:p>
      </dgm:t>
    </dgm:pt>
    <dgm:pt modelId="{1D57A672-FD28-4D58-8823-01D18344F18F}" type="parTrans" cxnId="{B57B19B0-5E74-4748-873E-98C3C5F241F0}">
      <dgm:prSet/>
      <dgm:spPr/>
      <dgm:t>
        <a:bodyPr/>
        <a:lstStyle/>
        <a:p>
          <a:endParaRPr lang="en-US"/>
        </a:p>
      </dgm:t>
    </dgm:pt>
    <dgm:pt modelId="{7224D252-A5F6-48DB-A13D-1A44334FE208}" type="sibTrans" cxnId="{B57B19B0-5E74-4748-873E-98C3C5F241F0}">
      <dgm:prSet/>
      <dgm:spPr/>
      <dgm:t>
        <a:bodyPr/>
        <a:lstStyle/>
        <a:p>
          <a:endParaRPr lang="en-US"/>
        </a:p>
      </dgm:t>
    </dgm:pt>
    <dgm:pt modelId="{7ADE88AB-BE4E-4DE0-80D0-BC514279D2A2}">
      <dgm:prSet/>
      <dgm:spPr/>
      <dgm:t>
        <a:bodyPr/>
        <a:lstStyle/>
        <a:p>
          <a:r>
            <a:rPr lang="es-AR"/>
            <a:t>El lenguaje ensamblador debe ser traducido a lenguaje máquina para poder ser interpretado y ejecutado directamente por el computador.</a:t>
          </a:r>
          <a:endParaRPr lang="en-US"/>
        </a:p>
      </dgm:t>
    </dgm:pt>
    <dgm:pt modelId="{92E69318-B9F7-4D07-BCEF-B3C3482202C5}" type="parTrans" cxnId="{51F75AAA-2CEA-4B0C-A67E-51B0A95B357A}">
      <dgm:prSet/>
      <dgm:spPr/>
      <dgm:t>
        <a:bodyPr/>
        <a:lstStyle/>
        <a:p>
          <a:endParaRPr lang="en-US"/>
        </a:p>
      </dgm:t>
    </dgm:pt>
    <dgm:pt modelId="{57F5216C-F5F1-4B60-A0A5-BA85CD47579A}" type="sibTrans" cxnId="{51F75AAA-2CEA-4B0C-A67E-51B0A95B357A}">
      <dgm:prSet/>
      <dgm:spPr/>
      <dgm:t>
        <a:bodyPr/>
        <a:lstStyle/>
        <a:p>
          <a:endParaRPr lang="en-US"/>
        </a:p>
      </dgm:t>
    </dgm:pt>
    <dgm:pt modelId="{53CF9673-25AF-4904-BE96-99432051264A}" type="pres">
      <dgm:prSet presAssocID="{F83D6291-49DF-4079-8B26-E4B7221D4490}" presName="Name0" presStyleCnt="0">
        <dgm:presLayoutVars>
          <dgm:dir/>
          <dgm:animLvl val="lvl"/>
          <dgm:resizeHandles val="exact"/>
        </dgm:presLayoutVars>
      </dgm:prSet>
      <dgm:spPr/>
    </dgm:pt>
    <dgm:pt modelId="{51D8044A-2AE2-41EA-8672-A23C964FCA80}" type="pres">
      <dgm:prSet presAssocID="{7ADE88AB-BE4E-4DE0-80D0-BC514279D2A2}" presName="boxAndChildren" presStyleCnt="0"/>
      <dgm:spPr/>
    </dgm:pt>
    <dgm:pt modelId="{AA860A4C-D00F-4605-AF24-E4BB395C0A79}" type="pres">
      <dgm:prSet presAssocID="{7ADE88AB-BE4E-4DE0-80D0-BC514279D2A2}" presName="parentTextBox" presStyleLbl="node1" presStyleIdx="0" presStyleCnt="3"/>
      <dgm:spPr/>
    </dgm:pt>
    <dgm:pt modelId="{8B784BD8-F04A-40A3-A956-F76A894311AF}" type="pres">
      <dgm:prSet presAssocID="{78594701-CFD1-4155-B223-D7AD2EA3AFAB}" presName="sp" presStyleCnt="0"/>
      <dgm:spPr/>
    </dgm:pt>
    <dgm:pt modelId="{E3587627-7210-4E0B-A6E9-22DB07020C08}" type="pres">
      <dgm:prSet presAssocID="{DFFBB220-3C28-49D5-BC19-F6E27387AFF1}" presName="arrowAndChildren" presStyleCnt="0"/>
      <dgm:spPr/>
    </dgm:pt>
    <dgm:pt modelId="{652D58CC-8945-4AC8-9451-D83C7C50BF05}" type="pres">
      <dgm:prSet presAssocID="{DFFBB220-3C28-49D5-BC19-F6E27387AFF1}" presName="parentTextArrow" presStyleLbl="node1" presStyleIdx="0" presStyleCnt="3"/>
      <dgm:spPr/>
    </dgm:pt>
    <dgm:pt modelId="{C2376DEE-528F-4A22-9101-752865953AD0}" type="pres">
      <dgm:prSet presAssocID="{DFFBB220-3C28-49D5-BC19-F6E27387AFF1}" presName="arrow" presStyleLbl="node1" presStyleIdx="1" presStyleCnt="3"/>
      <dgm:spPr/>
    </dgm:pt>
    <dgm:pt modelId="{0D204C60-C042-4B3A-A395-8AC62D4993BA}" type="pres">
      <dgm:prSet presAssocID="{DFFBB220-3C28-49D5-BC19-F6E27387AFF1}" presName="descendantArrow" presStyleCnt="0"/>
      <dgm:spPr/>
    </dgm:pt>
    <dgm:pt modelId="{87D43B9A-ADDE-47C4-8579-1B3951321D73}" type="pres">
      <dgm:prSet presAssocID="{1DFD13C7-0518-4CC3-902A-ADED65F8CDBD}" presName="childTextArrow" presStyleLbl="fgAccFollowNode1" presStyleIdx="0" presStyleCnt="3">
        <dgm:presLayoutVars>
          <dgm:bulletEnabled val="1"/>
        </dgm:presLayoutVars>
      </dgm:prSet>
      <dgm:spPr/>
    </dgm:pt>
    <dgm:pt modelId="{C4CAF796-8537-47FF-B61B-252F949FEDF4}" type="pres">
      <dgm:prSet presAssocID="{73DCF0E7-8779-4D36-8182-C4C9DEB6DB40}" presName="sp" presStyleCnt="0"/>
      <dgm:spPr/>
    </dgm:pt>
    <dgm:pt modelId="{5CCF9C8F-3D9B-4540-8E5F-2620BCFDF4D0}" type="pres">
      <dgm:prSet presAssocID="{FEEB65A5-D161-440C-879C-6010D716FE68}" presName="arrowAndChildren" presStyleCnt="0"/>
      <dgm:spPr/>
    </dgm:pt>
    <dgm:pt modelId="{0CC753A7-054F-4AF8-BA59-45AE473A5F39}" type="pres">
      <dgm:prSet presAssocID="{FEEB65A5-D161-440C-879C-6010D716FE68}" presName="parentTextArrow" presStyleLbl="node1" presStyleIdx="1" presStyleCnt="3"/>
      <dgm:spPr/>
    </dgm:pt>
    <dgm:pt modelId="{04158BB2-2C25-41BE-B8B4-54CD8A7A7E23}" type="pres">
      <dgm:prSet presAssocID="{FEEB65A5-D161-440C-879C-6010D716FE68}" presName="arrow" presStyleLbl="node1" presStyleIdx="2" presStyleCnt="3"/>
      <dgm:spPr/>
    </dgm:pt>
    <dgm:pt modelId="{26B7CC81-2061-44BE-AB9B-FEADABB446A4}" type="pres">
      <dgm:prSet presAssocID="{FEEB65A5-D161-440C-879C-6010D716FE68}" presName="descendantArrow" presStyleCnt="0"/>
      <dgm:spPr/>
    </dgm:pt>
    <dgm:pt modelId="{A3A4CCAE-201E-4C26-88A9-20A6ACC742D7}" type="pres">
      <dgm:prSet presAssocID="{19A51787-FEE8-4E08-A8F6-74EFC2E71F13}" presName="childTextArrow" presStyleLbl="fgAccFollowNode1" presStyleIdx="1" presStyleCnt="3">
        <dgm:presLayoutVars>
          <dgm:bulletEnabled val="1"/>
        </dgm:presLayoutVars>
      </dgm:prSet>
      <dgm:spPr/>
    </dgm:pt>
    <dgm:pt modelId="{95801B1B-BCAF-4ACD-9929-031C009A8C4D}" type="pres">
      <dgm:prSet presAssocID="{D6C27DF2-BD5A-4986-A86E-8F011163D4C6}" presName="childTextArrow" presStyleLbl="fgAccFollowNode1" presStyleIdx="2" presStyleCnt="3">
        <dgm:presLayoutVars>
          <dgm:bulletEnabled val="1"/>
        </dgm:presLayoutVars>
      </dgm:prSet>
      <dgm:spPr/>
    </dgm:pt>
  </dgm:ptLst>
  <dgm:cxnLst>
    <dgm:cxn modelId="{09B3941B-CB9B-4E52-8874-F1AF540E69FF}" type="presOf" srcId="{DFFBB220-3C28-49D5-BC19-F6E27387AFF1}" destId="{C2376DEE-528F-4A22-9101-752865953AD0}" srcOrd="1" destOrd="0" presId="urn:microsoft.com/office/officeart/2005/8/layout/process4"/>
    <dgm:cxn modelId="{7699C522-88F3-42D4-9EAE-C52CA976A83C}" type="presOf" srcId="{D6C27DF2-BD5A-4986-A86E-8F011163D4C6}" destId="{95801B1B-BCAF-4ACD-9929-031C009A8C4D}" srcOrd="0" destOrd="0" presId="urn:microsoft.com/office/officeart/2005/8/layout/process4"/>
    <dgm:cxn modelId="{FEDE092E-6720-4BFF-A249-83D8BE994B85}" type="presOf" srcId="{DFFBB220-3C28-49D5-BC19-F6E27387AFF1}" destId="{652D58CC-8945-4AC8-9451-D83C7C50BF05}" srcOrd="0" destOrd="0" presId="urn:microsoft.com/office/officeart/2005/8/layout/process4"/>
    <dgm:cxn modelId="{31549646-AE94-472C-AB16-8C4C08FBB91E}" type="presOf" srcId="{FEEB65A5-D161-440C-879C-6010D716FE68}" destId="{04158BB2-2C25-41BE-B8B4-54CD8A7A7E23}" srcOrd="1" destOrd="0" presId="urn:microsoft.com/office/officeart/2005/8/layout/process4"/>
    <dgm:cxn modelId="{00F53067-6BE3-428F-AF0F-F565AE5494FF}" srcId="{FEEB65A5-D161-440C-879C-6010D716FE68}" destId="{19A51787-FEE8-4E08-A8F6-74EFC2E71F13}" srcOrd="0" destOrd="0" parTransId="{02276C83-2414-474A-B7AE-276CFAF78FE1}" sibTransId="{D43F26EC-BABF-4AC0-9375-7C32E7C05B3E}"/>
    <dgm:cxn modelId="{2260014A-7924-4AA2-8825-52ABBBD7CA36}" type="presOf" srcId="{F83D6291-49DF-4079-8B26-E4B7221D4490}" destId="{53CF9673-25AF-4904-BE96-99432051264A}" srcOrd="0" destOrd="0" presId="urn:microsoft.com/office/officeart/2005/8/layout/process4"/>
    <dgm:cxn modelId="{9CD6CA6D-3BD1-4979-97F7-9B5F45F5423A}" type="presOf" srcId="{7ADE88AB-BE4E-4DE0-80D0-BC514279D2A2}" destId="{AA860A4C-D00F-4605-AF24-E4BB395C0A79}" srcOrd="0" destOrd="0" presId="urn:microsoft.com/office/officeart/2005/8/layout/process4"/>
    <dgm:cxn modelId="{E099D68F-93DD-4A1F-8918-3CD3D018FE5E}" type="presOf" srcId="{FEEB65A5-D161-440C-879C-6010D716FE68}" destId="{0CC753A7-054F-4AF8-BA59-45AE473A5F39}" srcOrd="0" destOrd="0" presId="urn:microsoft.com/office/officeart/2005/8/layout/process4"/>
    <dgm:cxn modelId="{51F75AAA-2CEA-4B0C-A67E-51B0A95B357A}" srcId="{F83D6291-49DF-4079-8B26-E4B7221D4490}" destId="{7ADE88AB-BE4E-4DE0-80D0-BC514279D2A2}" srcOrd="2" destOrd="0" parTransId="{92E69318-B9F7-4D07-BCEF-B3C3482202C5}" sibTransId="{57F5216C-F5F1-4B60-A0A5-BA85CD47579A}"/>
    <dgm:cxn modelId="{B57B19B0-5E74-4748-873E-98C3C5F241F0}" srcId="{DFFBB220-3C28-49D5-BC19-F6E27387AFF1}" destId="{1DFD13C7-0518-4CC3-902A-ADED65F8CDBD}" srcOrd="0" destOrd="0" parTransId="{1D57A672-FD28-4D58-8823-01D18344F18F}" sibTransId="{7224D252-A5F6-48DB-A13D-1A44334FE208}"/>
    <dgm:cxn modelId="{0031F6B6-C7E3-49CA-92F4-E6306BA90B5E}" type="presOf" srcId="{1DFD13C7-0518-4CC3-902A-ADED65F8CDBD}" destId="{87D43B9A-ADDE-47C4-8579-1B3951321D73}" srcOrd="0" destOrd="0" presId="urn:microsoft.com/office/officeart/2005/8/layout/process4"/>
    <dgm:cxn modelId="{DE8135EF-4C59-439C-ABEF-2AAD98A426C6}" srcId="{FEEB65A5-D161-440C-879C-6010D716FE68}" destId="{D6C27DF2-BD5A-4986-A86E-8F011163D4C6}" srcOrd="1" destOrd="0" parTransId="{C0804B93-B31C-4551-8B5E-0B10461DFA4F}" sibTransId="{9E8D84D2-6DB6-4EF8-A13E-538F38DC8FFA}"/>
    <dgm:cxn modelId="{7D2BE4F4-934C-47E3-8D45-87AD1F5C82D0}" srcId="{F83D6291-49DF-4079-8B26-E4B7221D4490}" destId="{FEEB65A5-D161-440C-879C-6010D716FE68}" srcOrd="0" destOrd="0" parTransId="{C061043E-132A-4E74-9085-45F4A14D6401}" sibTransId="{73DCF0E7-8779-4D36-8182-C4C9DEB6DB40}"/>
    <dgm:cxn modelId="{25F670F7-EE27-40C9-823E-38A065D910CA}" srcId="{F83D6291-49DF-4079-8B26-E4B7221D4490}" destId="{DFFBB220-3C28-49D5-BC19-F6E27387AFF1}" srcOrd="1" destOrd="0" parTransId="{3CBD0665-9E74-42C7-B7C4-A16337F43744}" sibTransId="{78594701-CFD1-4155-B223-D7AD2EA3AFAB}"/>
    <dgm:cxn modelId="{5071DFFD-4DAA-4CE1-92CE-2BEF39A343AB}" type="presOf" srcId="{19A51787-FEE8-4E08-A8F6-74EFC2E71F13}" destId="{A3A4CCAE-201E-4C26-88A9-20A6ACC742D7}" srcOrd="0" destOrd="0" presId="urn:microsoft.com/office/officeart/2005/8/layout/process4"/>
    <dgm:cxn modelId="{CDFAF429-3BD6-4F2B-ACBC-6E73DE53F3BE}" type="presParOf" srcId="{53CF9673-25AF-4904-BE96-99432051264A}" destId="{51D8044A-2AE2-41EA-8672-A23C964FCA80}" srcOrd="0" destOrd="0" presId="urn:microsoft.com/office/officeart/2005/8/layout/process4"/>
    <dgm:cxn modelId="{4975FAC5-1847-42D8-BD4D-A9000CFC2EF2}" type="presParOf" srcId="{51D8044A-2AE2-41EA-8672-A23C964FCA80}" destId="{AA860A4C-D00F-4605-AF24-E4BB395C0A79}" srcOrd="0" destOrd="0" presId="urn:microsoft.com/office/officeart/2005/8/layout/process4"/>
    <dgm:cxn modelId="{7BACC158-CF71-4280-9610-EDBAA093591A}" type="presParOf" srcId="{53CF9673-25AF-4904-BE96-99432051264A}" destId="{8B784BD8-F04A-40A3-A956-F76A894311AF}" srcOrd="1" destOrd="0" presId="urn:microsoft.com/office/officeart/2005/8/layout/process4"/>
    <dgm:cxn modelId="{65629857-DDD2-465C-88DB-51CD41B1327C}" type="presParOf" srcId="{53CF9673-25AF-4904-BE96-99432051264A}" destId="{E3587627-7210-4E0B-A6E9-22DB07020C08}" srcOrd="2" destOrd="0" presId="urn:microsoft.com/office/officeart/2005/8/layout/process4"/>
    <dgm:cxn modelId="{FF6E755F-4DE8-402D-A904-82554A69BD0C}" type="presParOf" srcId="{E3587627-7210-4E0B-A6E9-22DB07020C08}" destId="{652D58CC-8945-4AC8-9451-D83C7C50BF05}" srcOrd="0" destOrd="0" presId="urn:microsoft.com/office/officeart/2005/8/layout/process4"/>
    <dgm:cxn modelId="{68A38898-B193-4EFF-8AF9-5F596929850F}" type="presParOf" srcId="{E3587627-7210-4E0B-A6E9-22DB07020C08}" destId="{C2376DEE-528F-4A22-9101-752865953AD0}" srcOrd="1" destOrd="0" presId="urn:microsoft.com/office/officeart/2005/8/layout/process4"/>
    <dgm:cxn modelId="{FF59D1AC-49B3-4F6F-8460-6DF8B761D837}" type="presParOf" srcId="{E3587627-7210-4E0B-A6E9-22DB07020C08}" destId="{0D204C60-C042-4B3A-A395-8AC62D4993BA}" srcOrd="2" destOrd="0" presId="urn:microsoft.com/office/officeart/2005/8/layout/process4"/>
    <dgm:cxn modelId="{D721321D-0244-43E6-8996-706B791B9555}" type="presParOf" srcId="{0D204C60-C042-4B3A-A395-8AC62D4993BA}" destId="{87D43B9A-ADDE-47C4-8579-1B3951321D73}" srcOrd="0" destOrd="0" presId="urn:microsoft.com/office/officeart/2005/8/layout/process4"/>
    <dgm:cxn modelId="{E3BAE0F1-0459-4E1D-AB4C-CE9FDF996A32}" type="presParOf" srcId="{53CF9673-25AF-4904-BE96-99432051264A}" destId="{C4CAF796-8537-47FF-B61B-252F949FEDF4}" srcOrd="3" destOrd="0" presId="urn:microsoft.com/office/officeart/2005/8/layout/process4"/>
    <dgm:cxn modelId="{2534F3DB-6B98-4E8B-87DF-F3CBEB5E4022}" type="presParOf" srcId="{53CF9673-25AF-4904-BE96-99432051264A}" destId="{5CCF9C8F-3D9B-4540-8E5F-2620BCFDF4D0}" srcOrd="4" destOrd="0" presId="urn:microsoft.com/office/officeart/2005/8/layout/process4"/>
    <dgm:cxn modelId="{0C4F4567-FDA2-4FE7-A381-17DF88099CDC}" type="presParOf" srcId="{5CCF9C8F-3D9B-4540-8E5F-2620BCFDF4D0}" destId="{0CC753A7-054F-4AF8-BA59-45AE473A5F39}" srcOrd="0" destOrd="0" presId="urn:microsoft.com/office/officeart/2005/8/layout/process4"/>
    <dgm:cxn modelId="{54537D0C-5843-4D40-AAD8-408C39EFE943}" type="presParOf" srcId="{5CCF9C8F-3D9B-4540-8E5F-2620BCFDF4D0}" destId="{04158BB2-2C25-41BE-B8B4-54CD8A7A7E23}" srcOrd="1" destOrd="0" presId="urn:microsoft.com/office/officeart/2005/8/layout/process4"/>
    <dgm:cxn modelId="{AD0C3699-3757-47EE-AD68-2586CC931795}" type="presParOf" srcId="{5CCF9C8F-3D9B-4540-8E5F-2620BCFDF4D0}" destId="{26B7CC81-2061-44BE-AB9B-FEADABB446A4}" srcOrd="2" destOrd="0" presId="urn:microsoft.com/office/officeart/2005/8/layout/process4"/>
    <dgm:cxn modelId="{434BA83F-3A54-490E-956C-915F9663F36D}" type="presParOf" srcId="{26B7CC81-2061-44BE-AB9B-FEADABB446A4}" destId="{A3A4CCAE-201E-4C26-88A9-20A6ACC742D7}" srcOrd="0" destOrd="0" presId="urn:microsoft.com/office/officeart/2005/8/layout/process4"/>
    <dgm:cxn modelId="{FD11FBE5-DE23-46A6-AFE1-3EE3BF8562B7}" type="presParOf" srcId="{26B7CC81-2061-44BE-AB9B-FEADABB446A4}" destId="{95801B1B-BCAF-4ACD-9929-031C009A8C4D}"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6BBAA1-8B43-47DC-A308-C71B6138E358}"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FAB71D3F-DB71-4DE7-8FF1-AAFAAAA74452}">
      <dgm:prSet/>
      <dgm:spPr/>
      <dgm:t>
        <a:bodyPr/>
        <a:lstStyle/>
        <a:p>
          <a:r>
            <a:rPr lang="es-AR"/>
            <a:t>La circuitería del computador tan solo comprende los programas escritos en lenguaje máquina. </a:t>
          </a:r>
          <a:endParaRPr lang="en-US"/>
        </a:p>
      </dgm:t>
    </dgm:pt>
    <dgm:pt modelId="{022503E6-CE6C-4F01-800F-9AE6F6034672}" type="parTrans" cxnId="{86960A6F-4531-4AD6-8CBC-572284217D91}">
      <dgm:prSet/>
      <dgm:spPr/>
      <dgm:t>
        <a:bodyPr/>
        <a:lstStyle/>
        <a:p>
          <a:endParaRPr lang="en-US"/>
        </a:p>
      </dgm:t>
    </dgm:pt>
    <dgm:pt modelId="{292B428C-5E89-48E2-AE5E-182788C94D75}" type="sibTrans" cxnId="{86960A6F-4531-4AD6-8CBC-572284217D91}">
      <dgm:prSet/>
      <dgm:spPr/>
      <dgm:t>
        <a:bodyPr/>
        <a:lstStyle/>
        <a:p>
          <a:endParaRPr lang="en-US"/>
        </a:p>
      </dgm:t>
    </dgm:pt>
    <dgm:pt modelId="{FD2C4537-113C-4BD7-89C4-04316DD148FA}">
      <dgm:prSet/>
      <dgm:spPr/>
      <dgm:t>
        <a:bodyPr/>
        <a:lstStyle/>
        <a:p>
          <a:r>
            <a:rPr lang="es-AR"/>
            <a:t>Los programas escritos en lenguajes simbólicos deben ser traducidos a lenguaje máquina antes de ser ejecutados. </a:t>
          </a:r>
          <a:endParaRPr lang="en-US"/>
        </a:p>
      </dgm:t>
    </dgm:pt>
    <dgm:pt modelId="{EED08E5B-F4B7-4CFA-94B3-592013575E60}" type="parTrans" cxnId="{9A604808-DDE0-4ADA-A147-D48D447281F6}">
      <dgm:prSet/>
      <dgm:spPr/>
      <dgm:t>
        <a:bodyPr/>
        <a:lstStyle/>
        <a:p>
          <a:endParaRPr lang="en-US"/>
        </a:p>
      </dgm:t>
    </dgm:pt>
    <dgm:pt modelId="{7C17F058-0419-47F5-9EE6-CB43E8E78B7F}" type="sibTrans" cxnId="{9A604808-DDE0-4ADA-A147-D48D447281F6}">
      <dgm:prSet/>
      <dgm:spPr/>
      <dgm:t>
        <a:bodyPr/>
        <a:lstStyle/>
        <a:p>
          <a:endParaRPr lang="en-US"/>
        </a:p>
      </dgm:t>
    </dgm:pt>
    <dgm:pt modelId="{638CD6A1-FF66-4E5F-B2F8-5D4C458F4EFF}">
      <dgm:prSet/>
      <dgm:spPr/>
      <dgm:t>
        <a:bodyPr/>
        <a:lstStyle/>
        <a:p>
          <a:r>
            <a:rPr lang="es-AR"/>
            <a:t>Compilador (</a:t>
          </a:r>
          <a:r>
            <a:rPr lang="es-AR" i="1"/>
            <a:t>Compiler</a:t>
          </a:r>
          <a:r>
            <a:rPr lang="es-AR"/>
            <a:t>): traductor de lenguaje de alto nivel a lenguaje ensamblador.  Hoy día los compiladores pueden traducir los programas directamente a lenguaje máquina. </a:t>
          </a:r>
          <a:endParaRPr lang="en-US"/>
        </a:p>
      </dgm:t>
    </dgm:pt>
    <dgm:pt modelId="{6450AD87-6CCC-40ED-878B-0F177A40125C}" type="parTrans" cxnId="{96853B59-CA7A-4985-9BF6-4C830791F5A5}">
      <dgm:prSet/>
      <dgm:spPr/>
      <dgm:t>
        <a:bodyPr/>
        <a:lstStyle/>
        <a:p>
          <a:endParaRPr lang="en-US"/>
        </a:p>
      </dgm:t>
    </dgm:pt>
    <dgm:pt modelId="{F97D1AA3-1905-4EC9-A22A-0E33559D2971}" type="sibTrans" cxnId="{96853B59-CA7A-4985-9BF6-4C830791F5A5}">
      <dgm:prSet/>
      <dgm:spPr/>
      <dgm:t>
        <a:bodyPr/>
        <a:lstStyle/>
        <a:p>
          <a:endParaRPr lang="en-US"/>
        </a:p>
      </dgm:t>
    </dgm:pt>
    <dgm:pt modelId="{5FCACB3B-F52E-4356-B566-7D4D3222CB20}">
      <dgm:prSet/>
      <dgm:spPr/>
      <dgm:t>
        <a:bodyPr/>
        <a:lstStyle/>
        <a:p>
          <a:r>
            <a:rPr lang="es-AR"/>
            <a:t>Ensamblador (</a:t>
          </a:r>
          <a:r>
            <a:rPr lang="es-AR" i="1"/>
            <a:t>Assembler</a:t>
          </a:r>
          <a:r>
            <a:rPr lang="es-AR"/>
            <a:t>): traductor de lenguaje ensamblador a lenguaje máquina. </a:t>
          </a:r>
          <a:endParaRPr lang="en-US"/>
        </a:p>
      </dgm:t>
    </dgm:pt>
    <dgm:pt modelId="{1A6CEAA2-1A55-44C9-A183-BD670A6BF76B}" type="parTrans" cxnId="{A374F44D-6DFF-4EE5-94E6-5F9B799CC591}">
      <dgm:prSet/>
      <dgm:spPr/>
      <dgm:t>
        <a:bodyPr/>
        <a:lstStyle/>
        <a:p>
          <a:endParaRPr lang="en-US"/>
        </a:p>
      </dgm:t>
    </dgm:pt>
    <dgm:pt modelId="{D3C62D9C-6D8D-4AE7-807C-996DAD99CD54}" type="sibTrans" cxnId="{A374F44D-6DFF-4EE5-94E6-5F9B799CC591}">
      <dgm:prSet/>
      <dgm:spPr/>
      <dgm:t>
        <a:bodyPr/>
        <a:lstStyle/>
        <a:p>
          <a:endParaRPr lang="en-US"/>
        </a:p>
      </dgm:t>
    </dgm:pt>
    <dgm:pt modelId="{C6AB8162-7DBF-463B-94D6-5D6F46354C15}">
      <dgm:prSet/>
      <dgm:spPr/>
      <dgm:t>
        <a:bodyPr/>
        <a:lstStyle/>
        <a:p>
          <a:r>
            <a:rPr lang="es-AR"/>
            <a:t>Montador (</a:t>
          </a:r>
          <a:r>
            <a:rPr lang="es-AR" i="1"/>
            <a:t>Linker</a:t>
          </a:r>
          <a:r>
            <a:rPr lang="es-AR"/>
            <a:t>): crea el código máquina ejecutable final. </a:t>
          </a:r>
          <a:endParaRPr lang="en-US"/>
        </a:p>
      </dgm:t>
    </dgm:pt>
    <dgm:pt modelId="{95B21FB5-953F-433C-850B-7F5EA8EF42D5}" type="parTrans" cxnId="{2FD95AFB-B23A-432B-A38B-2C9CB3D7256C}">
      <dgm:prSet/>
      <dgm:spPr/>
      <dgm:t>
        <a:bodyPr/>
        <a:lstStyle/>
        <a:p>
          <a:endParaRPr lang="en-US"/>
        </a:p>
      </dgm:t>
    </dgm:pt>
    <dgm:pt modelId="{5A346482-3AAB-4495-A1DF-306A4EE55F0A}" type="sibTrans" cxnId="{2FD95AFB-B23A-432B-A38B-2C9CB3D7256C}">
      <dgm:prSet/>
      <dgm:spPr/>
      <dgm:t>
        <a:bodyPr/>
        <a:lstStyle/>
        <a:p>
          <a:endParaRPr lang="en-US"/>
        </a:p>
      </dgm:t>
    </dgm:pt>
    <dgm:pt modelId="{349E7630-869C-4110-B483-D5C00F517E15}">
      <dgm:prSet/>
      <dgm:spPr/>
      <dgm:t>
        <a:bodyPr/>
        <a:lstStyle/>
        <a:p>
          <a:r>
            <a:rPr lang="es-AR"/>
            <a:t>Cargador (</a:t>
          </a:r>
          <a:r>
            <a:rPr lang="es-AR" i="1"/>
            <a:t>Loader</a:t>
          </a:r>
          <a:r>
            <a:rPr lang="es-AR"/>
            <a:t>): carga el código ejecutable en memoria y lo prepara para su ejecución.</a:t>
          </a:r>
          <a:endParaRPr lang="en-US"/>
        </a:p>
      </dgm:t>
    </dgm:pt>
    <dgm:pt modelId="{6E82F903-907A-4530-96DB-C43EF51C60D5}" type="parTrans" cxnId="{FBC964A5-6C1D-4373-ACD8-A30EA573ABCC}">
      <dgm:prSet/>
      <dgm:spPr/>
      <dgm:t>
        <a:bodyPr/>
        <a:lstStyle/>
        <a:p>
          <a:endParaRPr lang="en-US"/>
        </a:p>
      </dgm:t>
    </dgm:pt>
    <dgm:pt modelId="{B5305128-AAC5-4284-B5D8-B59DCB13F835}" type="sibTrans" cxnId="{FBC964A5-6C1D-4373-ACD8-A30EA573ABCC}">
      <dgm:prSet/>
      <dgm:spPr/>
      <dgm:t>
        <a:bodyPr/>
        <a:lstStyle/>
        <a:p>
          <a:endParaRPr lang="en-US"/>
        </a:p>
      </dgm:t>
    </dgm:pt>
    <dgm:pt modelId="{EAD22358-D4DF-4178-880F-1DF1B8FFAE82}" type="pres">
      <dgm:prSet presAssocID="{DF6BBAA1-8B43-47DC-A308-C71B6138E358}" presName="Name0" presStyleCnt="0">
        <dgm:presLayoutVars>
          <dgm:dir/>
          <dgm:animLvl val="lvl"/>
          <dgm:resizeHandles val="exact"/>
        </dgm:presLayoutVars>
      </dgm:prSet>
      <dgm:spPr/>
    </dgm:pt>
    <dgm:pt modelId="{62E5FAF7-DC49-4129-BE5A-26D75FFFF6F1}" type="pres">
      <dgm:prSet presAssocID="{FD2C4537-113C-4BD7-89C4-04316DD148FA}" presName="boxAndChildren" presStyleCnt="0"/>
      <dgm:spPr/>
    </dgm:pt>
    <dgm:pt modelId="{231BF3D4-6BB5-452C-9270-F92212DD1838}" type="pres">
      <dgm:prSet presAssocID="{FD2C4537-113C-4BD7-89C4-04316DD148FA}" presName="parentTextBox" presStyleLbl="node1" presStyleIdx="0" presStyleCnt="2"/>
      <dgm:spPr/>
    </dgm:pt>
    <dgm:pt modelId="{71BD5394-9781-479C-9E57-38F61F218BA1}" type="pres">
      <dgm:prSet presAssocID="{FD2C4537-113C-4BD7-89C4-04316DD148FA}" presName="entireBox" presStyleLbl="node1" presStyleIdx="0" presStyleCnt="2"/>
      <dgm:spPr/>
    </dgm:pt>
    <dgm:pt modelId="{57522A4B-A590-4803-8800-04D9F25901F8}" type="pres">
      <dgm:prSet presAssocID="{FD2C4537-113C-4BD7-89C4-04316DD148FA}" presName="descendantBox" presStyleCnt="0"/>
      <dgm:spPr/>
    </dgm:pt>
    <dgm:pt modelId="{7491CB75-9D2A-4091-A0DF-B3300998E0CE}" type="pres">
      <dgm:prSet presAssocID="{638CD6A1-FF66-4E5F-B2F8-5D4C458F4EFF}" presName="childTextBox" presStyleLbl="fgAccFollowNode1" presStyleIdx="0" presStyleCnt="4">
        <dgm:presLayoutVars>
          <dgm:bulletEnabled val="1"/>
        </dgm:presLayoutVars>
      </dgm:prSet>
      <dgm:spPr/>
    </dgm:pt>
    <dgm:pt modelId="{C407B16E-93AD-449E-A830-E4BA2FD1F2A4}" type="pres">
      <dgm:prSet presAssocID="{5FCACB3B-F52E-4356-B566-7D4D3222CB20}" presName="childTextBox" presStyleLbl="fgAccFollowNode1" presStyleIdx="1" presStyleCnt="4">
        <dgm:presLayoutVars>
          <dgm:bulletEnabled val="1"/>
        </dgm:presLayoutVars>
      </dgm:prSet>
      <dgm:spPr/>
    </dgm:pt>
    <dgm:pt modelId="{6B1ED0B9-A912-42E0-ADD4-F3F6E95F4F0D}" type="pres">
      <dgm:prSet presAssocID="{C6AB8162-7DBF-463B-94D6-5D6F46354C15}" presName="childTextBox" presStyleLbl="fgAccFollowNode1" presStyleIdx="2" presStyleCnt="4">
        <dgm:presLayoutVars>
          <dgm:bulletEnabled val="1"/>
        </dgm:presLayoutVars>
      </dgm:prSet>
      <dgm:spPr/>
    </dgm:pt>
    <dgm:pt modelId="{28D4EFD5-AAAD-4ABC-BB33-4E725A8F8381}" type="pres">
      <dgm:prSet presAssocID="{349E7630-869C-4110-B483-D5C00F517E15}" presName="childTextBox" presStyleLbl="fgAccFollowNode1" presStyleIdx="3" presStyleCnt="4">
        <dgm:presLayoutVars>
          <dgm:bulletEnabled val="1"/>
        </dgm:presLayoutVars>
      </dgm:prSet>
      <dgm:spPr/>
    </dgm:pt>
    <dgm:pt modelId="{7254081F-6AC8-4868-9A7B-20E870811CBB}" type="pres">
      <dgm:prSet presAssocID="{292B428C-5E89-48E2-AE5E-182788C94D75}" presName="sp" presStyleCnt="0"/>
      <dgm:spPr/>
    </dgm:pt>
    <dgm:pt modelId="{BFC9E56E-317A-4FBF-B26D-785A183E090F}" type="pres">
      <dgm:prSet presAssocID="{FAB71D3F-DB71-4DE7-8FF1-AAFAAAA74452}" presName="arrowAndChildren" presStyleCnt="0"/>
      <dgm:spPr/>
    </dgm:pt>
    <dgm:pt modelId="{149794A8-BE43-4501-852A-70FD1094B79D}" type="pres">
      <dgm:prSet presAssocID="{FAB71D3F-DB71-4DE7-8FF1-AAFAAAA74452}" presName="parentTextArrow" presStyleLbl="node1" presStyleIdx="1" presStyleCnt="2"/>
      <dgm:spPr/>
    </dgm:pt>
  </dgm:ptLst>
  <dgm:cxnLst>
    <dgm:cxn modelId="{64AFA804-29B2-4A11-9625-96304C835784}" type="presOf" srcId="{638CD6A1-FF66-4E5F-B2F8-5D4C458F4EFF}" destId="{7491CB75-9D2A-4091-A0DF-B3300998E0CE}" srcOrd="0" destOrd="0" presId="urn:microsoft.com/office/officeart/2005/8/layout/process4"/>
    <dgm:cxn modelId="{9A604808-DDE0-4ADA-A147-D48D447281F6}" srcId="{DF6BBAA1-8B43-47DC-A308-C71B6138E358}" destId="{FD2C4537-113C-4BD7-89C4-04316DD148FA}" srcOrd="1" destOrd="0" parTransId="{EED08E5B-F4B7-4CFA-94B3-592013575E60}" sibTransId="{7C17F058-0419-47F5-9EE6-CB43E8E78B7F}"/>
    <dgm:cxn modelId="{D5671320-F04E-4F8F-A68E-42FE9CA20191}" type="presOf" srcId="{349E7630-869C-4110-B483-D5C00F517E15}" destId="{28D4EFD5-AAAD-4ABC-BB33-4E725A8F8381}" srcOrd="0" destOrd="0" presId="urn:microsoft.com/office/officeart/2005/8/layout/process4"/>
    <dgm:cxn modelId="{5D5D253A-4C9A-4B19-93B0-DC55A8ECE618}" type="presOf" srcId="{5FCACB3B-F52E-4356-B566-7D4D3222CB20}" destId="{C407B16E-93AD-449E-A830-E4BA2FD1F2A4}" srcOrd="0" destOrd="0" presId="urn:microsoft.com/office/officeart/2005/8/layout/process4"/>
    <dgm:cxn modelId="{A374F44D-6DFF-4EE5-94E6-5F9B799CC591}" srcId="{FD2C4537-113C-4BD7-89C4-04316DD148FA}" destId="{5FCACB3B-F52E-4356-B566-7D4D3222CB20}" srcOrd="1" destOrd="0" parTransId="{1A6CEAA2-1A55-44C9-A183-BD670A6BF76B}" sibTransId="{D3C62D9C-6D8D-4AE7-807C-996DAD99CD54}"/>
    <dgm:cxn modelId="{86960A6F-4531-4AD6-8CBC-572284217D91}" srcId="{DF6BBAA1-8B43-47DC-A308-C71B6138E358}" destId="{FAB71D3F-DB71-4DE7-8FF1-AAFAAAA74452}" srcOrd="0" destOrd="0" parTransId="{022503E6-CE6C-4F01-800F-9AE6F6034672}" sibTransId="{292B428C-5E89-48E2-AE5E-182788C94D75}"/>
    <dgm:cxn modelId="{5CA94B72-207D-4EB6-A9D4-7B1462DEE3FA}" type="presOf" srcId="{FD2C4537-113C-4BD7-89C4-04316DD148FA}" destId="{231BF3D4-6BB5-452C-9270-F92212DD1838}" srcOrd="0" destOrd="0" presId="urn:microsoft.com/office/officeart/2005/8/layout/process4"/>
    <dgm:cxn modelId="{96853B59-CA7A-4985-9BF6-4C830791F5A5}" srcId="{FD2C4537-113C-4BD7-89C4-04316DD148FA}" destId="{638CD6A1-FF66-4E5F-B2F8-5D4C458F4EFF}" srcOrd="0" destOrd="0" parTransId="{6450AD87-6CCC-40ED-878B-0F177A40125C}" sibTransId="{F97D1AA3-1905-4EC9-A22A-0E33559D2971}"/>
    <dgm:cxn modelId="{1264815A-01DE-4C7D-BEF7-4554BA49FB49}" type="presOf" srcId="{DF6BBAA1-8B43-47DC-A308-C71B6138E358}" destId="{EAD22358-D4DF-4178-880F-1DF1B8FFAE82}" srcOrd="0" destOrd="0" presId="urn:microsoft.com/office/officeart/2005/8/layout/process4"/>
    <dgm:cxn modelId="{B3A0789F-D5EF-4299-92D2-E5A57EB6C33B}" type="presOf" srcId="{FD2C4537-113C-4BD7-89C4-04316DD148FA}" destId="{71BD5394-9781-479C-9E57-38F61F218BA1}" srcOrd="1" destOrd="0" presId="urn:microsoft.com/office/officeart/2005/8/layout/process4"/>
    <dgm:cxn modelId="{FBC964A5-6C1D-4373-ACD8-A30EA573ABCC}" srcId="{FD2C4537-113C-4BD7-89C4-04316DD148FA}" destId="{349E7630-869C-4110-B483-D5C00F517E15}" srcOrd="3" destOrd="0" parTransId="{6E82F903-907A-4530-96DB-C43EF51C60D5}" sibTransId="{B5305128-AAC5-4284-B5D8-B59DCB13F835}"/>
    <dgm:cxn modelId="{A26829AE-A54A-477C-B280-09259F015377}" type="presOf" srcId="{FAB71D3F-DB71-4DE7-8FF1-AAFAAAA74452}" destId="{149794A8-BE43-4501-852A-70FD1094B79D}" srcOrd="0" destOrd="0" presId="urn:microsoft.com/office/officeart/2005/8/layout/process4"/>
    <dgm:cxn modelId="{3265DBB3-22F7-4BFF-BA4C-8A683FDF7D3F}" type="presOf" srcId="{C6AB8162-7DBF-463B-94D6-5D6F46354C15}" destId="{6B1ED0B9-A912-42E0-ADD4-F3F6E95F4F0D}" srcOrd="0" destOrd="0" presId="urn:microsoft.com/office/officeart/2005/8/layout/process4"/>
    <dgm:cxn modelId="{2FD95AFB-B23A-432B-A38B-2C9CB3D7256C}" srcId="{FD2C4537-113C-4BD7-89C4-04316DD148FA}" destId="{C6AB8162-7DBF-463B-94D6-5D6F46354C15}" srcOrd="2" destOrd="0" parTransId="{95B21FB5-953F-433C-850B-7F5EA8EF42D5}" sibTransId="{5A346482-3AAB-4495-A1DF-306A4EE55F0A}"/>
    <dgm:cxn modelId="{19F31527-7ADC-4E47-BC91-998FC5C834E4}" type="presParOf" srcId="{EAD22358-D4DF-4178-880F-1DF1B8FFAE82}" destId="{62E5FAF7-DC49-4129-BE5A-26D75FFFF6F1}" srcOrd="0" destOrd="0" presId="urn:microsoft.com/office/officeart/2005/8/layout/process4"/>
    <dgm:cxn modelId="{5C6142E5-F3F9-4A92-81E4-15FD5B3B019A}" type="presParOf" srcId="{62E5FAF7-DC49-4129-BE5A-26D75FFFF6F1}" destId="{231BF3D4-6BB5-452C-9270-F92212DD1838}" srcOrd="0" destOrd="0" presId="urn:microsoft.com/office/officeart/2005/8/layout/process4"/>
    <dgm:cxn modelId="{364DFD0B-CA48-447D-AED1-6EA74C9B6300}" type="presParOf" srcId="{62E5FAF7-DC49-4129-BE5A-26D75FFFF6F1}" destId="{71BD5394-9781-479C-9E57-38F61F218BA1}" srcOrd="1" destOrd="0" presId="urn:microsoft.com/office/officeart/2005/8/layout/process4"/>
    <dgm:cxn modelId="{6C1743EE-2713-4F29-AB70-27DBCCBA9066}" type="presParOf" srcId="{62E5FAF7-DC49-4129-BE5A-26D75FFFF6F1}" destId="{57522A4B-A590-4803-8800-04D9F25901F8}" srcOrd="2" destOrd="0" presId="urn:microsoft.com/office/officeart/2005/8/layout/process4"/>
    <dgm:cxn modelId="{AB294E9C-8DC7-4A5A-A826-390C31A8D0FF}" type="presParOf" srcId="{57522A4B-A590-4803-8800-04D9F25901F8}" destId="{7491CB75-9D2A-4091-A0DF-B3300998E0CE}" srcOrd="0" destOrd="0" presId="urn:microsoft.com/office/officeart/2005/8/layout/process4"/>
    <dgm:cxn modelId="{6E6BBD5C-E1B9-4A57-954E-EAACC5E17E28}" type="presParOf" srcId="{57522A4B-A590-4803-8800-04D9F25901F8}" destId="{C407B16E-93AD-449E-A830-E4BA2FD1F2A4}" srcOrd="1" destOrd="0" presId="urn:microsoft.com/office/officeart/2005/8/layout/process4"/>
    <dgm:cxn modelId="{8C68A8CC-C899-4D2E-A42E-1B46CF4EA54A}" type="presParOf" srcId="{57522A4B-A590-4803-8800-04D9F25901F8}" destId="{6B1ED0B9-A912-42E0-ADD4-F3F6E95F4F0D}" srcOrd="2" destOrd="0" presId="urn:microsoft.com/office/officeart/2005/8/layout/process4"/>
    <dgm:cxn modelId="{346B07A5-0CEE-46CD-AE8B-48B6614862F4}" type="presParOf" srcId="{57522A4B-A590-4803-8800-04D9F25901F8}" destId="{28D4EFD5-AAAD-4ABC-BB33-4E725A8F8381}" srcOrd="3" destOrd="0" presId="urn:microsoft.com/office/officeart/2005/8/layout/process4"/>
    <dgm:cxn modelId="{2E4C0A44-45FC-4D9F-9D71-2E39C3AD77DF}" type="presParOf" srcId="{EAD22358-D4DF-4178-880F-1DF1B8FFAE82}" destId="{7254081F-6AC8-4868-9A7B-20E870811CBB}" srcOrd="1" destOrd="0" presId="urn:microsoft.com/office/officeart/2005/8/layout/process4"/>
    <dgm:cxn modelId="{E4B84B0B-4E96-46D4-A35B-DF071B2F63F8}" type="presParOf" srcId="{EAD22358-D4DF-4178-880F-1DF1B8FFAE82}" destId="{BFC9E56E-317A-4FBF-B26D-785A183E090F}" srcOrd="2" destOrd="0" presId="urn:microsoft.com/office/officeart/2005/8/layout/process4"/>
    <dgm:cxn modelId="{D5F2E8CE-E8C7-4AA2-B6A5-A880000AD8F5}" type="presParOf" srcId="{BFC9E56E-317A-4FBF-B26D-785A183E090F}" destId="{149794A8-BE43-4501-852A-70FD1094B79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FF5B19-EC31-445C-986C-C0E881800C6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F444EE-4F23-45FD-9D3F-2B5944C3A077}">
      <dgm:prSet/>
      <dgm:spPr/>
      <dgm:t>
        <a:bodyPr/>
        <a:lstStyle/>
        <a:p>
          <a:r>
            <a:rPr lang="es-AR"/>
            <a:t>Un programa consta de una secuencia de instrucciones, cada una de las cuales especifica una acción particular. Una parte de la instrucción, llamada </a:t>
          </a:r>
          <a:r>
            <a:rPr lang="es-AR" b="1"/>
            <a:t>código de operación</a:t>
          </a:r>
          <a:r>
            <a:rPr lang="es-AR"/>
            <a:t>, señala la acción que va a ejecutarse. </a:t>
          </a:r>
          <a:endParaRPr lang="en-US"/>
        </a:p>
      </dgm:t>
    </dgm:pt>
    <dgm:pt modelId="{7E3711FA-F48C-40A7-B10C-3958677AB500}" type="parTrans" cxnId="{69DA6144-9E34-4416-80AF-EB9DBF79521A}">
      <dgm:prSet/>
      <dgm:spPr/>
      <dgm:t>
        <a:bodyPr/>
        <a:lstStyle/>
        <a:p>
          <a:endParaRPr lang="en-US"/>
        </a:p>
      </dgm:t>
    </dgm:pt>
    <dgm:pt modelId="{4A8458F3-838C-4703-B58B-41B9457E4100}" type="sibTrans" cxnId="{69DA6144-9E34-4416-80AF-EB9DBF79521A}">
      <dgm:prSet/>
      <dgm:spPr/>
      <dgm:t>
        <a:bodyPr/>
        <a:lstStyle/>
        <a:p>
          <a:endParaRPr lang="en-US"/>
        </a:p>
      </dgm:t>
    </dgm:pt>
    <dgm:pt modelId="{8ADDCABF-4CC2-4133-A1CE-4A4F0E69A30C}">
      <dgm:prSet/>
      <dgm:spPr/>
      <dgm:t>
        <a:bodyPr/>
        <a:lstStyle/>
        <a:p>
          <a:r>
            <a:rPr lang="es-AR" dirty="0"/>
            <a:t>Muchas instrucciones contienen los datos que se usan, o bien especifican donde están. Todo lo relativo a la localización de los datos sobre los que se realiza la operación (es decir, la dirección de los operandos) se denomina </a:t>
          </a:r>
          <a:r>
            <a:rPr lang="es-AR" b="1" dirty="0"/>
            <a:t>direccionamiento</a:t>
          </a:r>
          <a:r>
            <a:rPr lang="es-AR" dirty="0"/>
            <a:t>. </a:t>
          </a:r>
          <a:endParaRPr lang="en-US" dirty="0"/>
        </a:p>
      </dgm:t>
    </dgm:pt>
    <dgm:pt modelId="{C2D46293-24DA-4497-AFA1-8A5C521C332E}" type="parTrans" cxnId="{3B44DEAA-1811-468A-B8E7-F538804EC417}">
      <dgm:prSet/>
      <dgm:spPr/>
      <dgm:t>
        <a:bodyPr/>
        <a:lstStyle/>
        <a:p>
          <a:endParaRPr lang="en-US"/>
        </a:p>
      </dgm:t>
    </dgm:pt>
    <dgm:pt modelId="{64D278C6-DEF8-463C-B249-18398C319249}" type="sibTrans" cxnId="{3B44DEAA-1811-468A-B8E7-F538804EC417}">
      <dgm:prSet/>
      <dgm:spPr/>
      <dgm:t>
        <a:bodyPr/>
        <a:lstStyle/>
        <a:p>
          <a:endParaRPr lang="en-US"/>
        </a:p>
      </dgm:t>
    </dgm:pt>
    <dgm:pt modelId="{1E912BE6-F24B-43FC-A62A-21E2B7F8EB2C}">
      <dgm:prSet/>
      <dgm:spPr/>
      <dgm:t>
        <a:bodyPr/>
        <a:lstStyle/>
        <a:p>
          <a:r>
            <a:rPr lang="es-AR" dirty="0"/>
            <a:t>El propósito de una instrucción es especificar la acción que debe ser realizada y los operandos sobre los que se efectúa esta acción. Dentro de esos operandos pueden quedar incluidos tantos los datos de la operación como los lugares donde deben depositarse los resultados que la instrucción pueda producir.</a:t>
          </a:r>
          <a:endParaRPr lang="en-US" dirty="0"/>
        </a:p>
      </dgm:t>
    </dgm:pt>
    <dgm:pt modelId="{EF6BBE00-4237-43F6-B572-DD154E4A8FE8}" type="parTrans" cxnId="{950F6BA2-3DDE-465F-839C-1A4926CEDB4B}">
      <dgm:prSet/>
      <dgm:spPr/>
      <dgm:t>
        <a:bodyPr/>
        <a:lstStyle/>
        <a:p>
          <a:endParaRPr lang="en-US"/>
        </a:p>
      </dgm:t>
    </dgm:pt>
    <dgm:pt modelId="{C1A1110A-640F-404D-8943-F545C4CA741E}" type="sibTrans" cxnId="{950F6BA2-3DDE-465F-839C-1A4926CEDB4B}">
      <dgm:prSet/>
      <dgm:spPr/>
      <dgm:t>
        <a:bodyPr/>
        <a:lstStyle/>
        <a:p>
          <a:endParaRPr lang="en-US"/>
        </a:p>
      </dgm:t>
    </dgm:pt>
    <dgm:pt modelId="{404E81DD-7BC1-4DAB-A65F-7D8366AC57B3}" type="pres">
      <dgm:prSet presAssocID="{11FF5B19-EC31-445C-986C-C0E881800C65}" presName="vert0" presStyleCnt="0">
        <dgm:presLayoutVars>
          <dgm:dir/>
          <dgm:animOne val="branch"/>
          <dgm:animLvl val="lvl"/>
        </dgm:presLayoutVars>
      </dgm:prSet>
      <dgm:spPr/>
    </dgm:pt>
    <dgm:pt modelId="{FC20776B-3EAA-4877-91D2-7FAFB3499B21}" type="pres">
      <dgm:prSet presAssocID="{C7F444EE-4F23-45FD-9D3F-2B5944C3A077}" presName="thickLine" presStyleLbl="alignNode1" presStyleIdx="0" presStyleCnt="3"/>
      <dgm:spPr/>
    </dgm:pt>
    <dgm:pt modelId="{94333507-72C9-4E6A-9CF0-6E012147E305}" type="pres">
      <dgm:prSet presAssocID="{C7F444EE-4F23-45FD-9D3F-2B5944C3A077}" presName="horz1" presStyleCnt="0"/>
      <dgm:spPr/>
    </dgm:pt>
    <dgm:pt modelId="{D63EFBBC-962F-4985-81EA-D876A7DE5F93}" type="pres">
      <dgm:prSet presAssocID="{C7F444EE-4F23-45FD-9D3F-2B5944C3A077}" presName="tx1" presStyleLbl="revTx" presStyleIdx="0" presStyleCnt="3"/>
      <dgm:spPr/>
    </dgm:pt>
    <dgm:pt modelId="{391645FB-1BCF-4A22-A18B-87F3DD0CAE3C}" type="pres">
      <dgm:prSet presAssocID="{C7F444EE-4F23-45FD-9D3F-2B5944C3A077}" presName="vert1" presStyleCnt="0"/>
      <dgm:spPr/>
    </dgm:pt>
    <dgm:pt modelId="{02E2D1F5-CE8E-4250-BBEE-39A64587B793}" type="pres">
      <dgm:prSet presAssocID="{8ADDCABF-4CC2-4133-A1CE-4A4F0E69A30C}" presName="thickLine" presStyleLbl="alignNode1" presStyleIdx="1" presStyleCnt="3"/>
      <dgm:spPr/>
    </dgm:pt>
    <dgm:pt modelId="{0F6A2E2A-6059-4DDD-95D8-E74CED790909}" type="pres">
      <dgm:prSet presAssocID="{8ADDCABF-4CC2-4133-A1CE-4A4F0E69A30C}" presName="horz1" presStyleCnt="0"/>
      <dgm:spPr/>
    </dgm:pt>
    <dgm:pt modelId="{C9D91BB3-ECD5-4EE9-9EF1-2B53CF23A695}" type="pres">
      <dgm:prSet presAssocID="{8ADDCABF-4CC2-4133-A1CE-4A4F0E69A30C}" presName="tx1" presStyleLbl="revTx" presStyleIdx="1" presStyleCnt="3"/>
      <dgm:spPr/>
    </dgm:pt>
    <dgm:pt modelId="{11E46F3C-B9C2-41A9-B5BC-8B65E9C9661F}" type="pres">
      <dgm:prSet presAssocID="{8ADDCABF-4CC2-4133-A1CE-4A4F0E69A30C}" presName="vert1" presStyleCnt="0"/>
      <dgm:spPr/>
    </dgm:pt>
    <dgm:pt modelId="{D8046454-E1F4-4B63-B122-5EBE819B6BA4}" type="pres">
      <dgm:prSet presAssocID="{1E912BE6-F24B-43FC-A62A-21E2B7F8EB2C}" presName="thickLine" presStyleLbl="alignNode1" presStyleIdx="2" presStyleCnt="3"/>
      <dgm:spPr/>
    </dgm:pt>
    <dgm:pt modelId="{EA8CD118-AF46-40F6-A3C5-5B1B5975B7E1}" type="pres">
      <dgm:prSet presAssocID="{1E912BE6-F24B-43FC-A62A-21E2B7F8EB2C}" presName="horz1" presStyleCnt="0"/>
      <dgm:spPr/>
    </dgm:pt>
    <dgm:pt modelId="{3608DD0A-E665-40C9-BA17-3916D9808584}" type="pres">
      <dgm:prSet presAssocID="{1E912BE6-F24B-43FC-A62A-21E2B7F8EB2C}" presName="tx1" presStyleLbl="revTx" presStyleIdx="2" presStyleCnt="3"/>
      <dgm:spPr/>
    </dgm:pt>
    <dgm:pt modelId="{0A5DE918-8218-4915-833D-24DA01896E0C}" type="pres">
      <dgm:prSet presAssocID="{1E912BE6-F24B-43FC-A62A-21E2B7F8EB2C}" presName="vert1" presStyleCnt="0"/>
      <dgm:spPr/>
    </dgm:pt>
  </dgm:ptLst>
  <dgm:cxnLst>
    <dgm:cxn modelId="{3FC0B12E-8EE4-45DB-B6A8-1EC063691143}" type="presOf" srcId="{11FF5B19-EC31-445C-986C-C0E881800C65}" destId="{404E81DD-7BC1-4DAB-A65F-7D8366AC57B3}" srcOrd="0" destOrd="0" presId="urn:microsoft.com/office/officeart/2008/layout/LinedList"/>
    <dgm:cxn modelId="{69DA6144-9E34-4416-80AF-EB9DBF79521A}" srcId="{11FF5B19-EC31-445C-986C-C0E881800C65}" destId="{C7F444EE-4F23-45FD-9D3F-2B5944C3A077}" srcOrd="0" destOrd="0" parTransId="{7E3711FA-F48C-40A7-B10C-3958677AB500}" sibTransId="{4A8458F3-838C-4703-B58B-41B9457E4100}"/>
    <dgm:cxn modelId="{8535E578-163C-42BE-8EA6-244250877221}" type="presOf" srcId="{C7F444EE-4F23-45FD-9D3F-2B5944C3A077}" destId="{D63EFBBC-962F-4985-81EA-D876A7DE5F93}" srcOrd="0" destOrd="0" presId="urn:microsoft.com/office/officeart/2008/layout/LinedList"/>
    <dgm:cxn modelId="{950F6BA2-3DDE-465F-839C-1A4926CEDB4B}" srcId="{11FF5B19-EC31-445C-986C-C0E881800C65}" destId="{1E912BE6-F24B-43FC-A62A-21E2B7F8EB2C}" srcOrd="2" destOrd="0" parTransId="{EF6BBE00-4237-43F6-B572-DD154E4A8FE8}" sibTransId="{C1A1110A-640F-404D-8943-F545C4CA741E}"/>
    <dgm:cxn modelId="{3B44DEAA-1811-468A-B8E7-F538804EC417}" srcId="{11FF5B19-EC31-445C-986C-C0E881800C65}" destId="{8ADDCABF-4CC2-4133-A1CE-4A4F0E69A30C}" srcOrd="1" destOrd="0" parTransId="{C2D46293-24DA-4497-AFA1-8A5C521C332E}" sibTransId="{64D278C6-DEF8-463C-B249-18398C319249}"/>
    <dgm:cxn modelId="{4D9CEDAE-E5C6-4056-9645-B2E8F69601DC}" type="presOf" srcId="{1E912BE6-F24B-43FC-A62A-21E2B7F8EB2C}" destId="{3608DD0A-E665-40C9-BA17-3916D9808584}" srcOrd="0" destOrd="0" presId="urn:microsoft.com/office/officeart/2008/layout/LinedList"/>
    <dgm:cxn modelId="{9890ECED-1246-43AF-AE13-65F611AB73EF}" type="presOf" srcId="{8ADDCABF-4CC2-4133-A1CE-4A4F0E69A30C}" destId="{C9D91BB3-ECD5-4EE9-9EF1-2B53CF23A695}" srcOrd="0" destOrd="0" presId="urn:microsoft.com/office/officeart/2008/layout/LinedList"/>
    <dgm:cxn modelId="{05AF9597-99CB-4BBB-9033-12B6BC41BB1A}" type="presParOf" srcId="{404E81DD-7BC1-4DAB-A65F-7D8366AC57B3}" destId="{FC20776B-3EAA-4877-91D2-7FAFB3499B21}" srcOrd="0" destOrd="0" presId="urn:microsoft.com/office/officeart/2008/layout/LinedList"/>
    <dgm:cxn modelId="{DBEB78F7-9F60-4009-BDEF-F47D7B3CD7EF}" type="presParOf" srcId="{404E81DD-7BC1-4DAB-A65F-7D8366AC57B3}" destId="{94333507-72C9-4E6A-9CF0-6E012147E305}" srcOrd="1" destOrd="0" presId="urn:microsoft.com/office/officeart/2008/layout/LinedList"/>
    <dgm:cxn modelId="{E41410C7-55A8-48FF-99B1-0915230D30F0}" type="presParOf" srcId="{94333507-72C9-4E6A-9CF0-6E012147E305}" destId="{D63EFBBC-962F-4985-81EA-D876A7DE5F93}" srcOrd="0" destOrd="0" presId="urn:microsoft.com/office/officeart/2008/layout/LinedList"/>
    <dgm:cxn modelId="{B9B2507A-D08F-4895-B217-F98B27E46064}" type="presParOf" srcId="{94333507-72C9-4E6A-9CF0-6E012147E305}" destId="{391645FB-1BCF-4A22-A18B-87F3DD0CAE3C}" srcOrd="1" destOrd="0" presId="urn:microsoft.com/office/officeart/2008/layout/LinedList"/>
    <dgm:cxn modelId="{ED74D1CF-A486-4766-B66A-38877011EE65}" type="presParOf" srcId="{404E81DD-7BC1-4DAB-A65F-7D8366AC57B3}" destId="{02E2D1F5-CE8E-4250-BBEE-39A64587B793}" srcOrd="2" destOrd="0" presId="urn:microsoft.com/office/officeart/2008/layout/LinedList"/>
    <dgm:cxn modelId="{7F028D95-B42C-47D9-8B05-B97AB9FBF602}" type="presParOf" srcId="{404E81DD-7BC1-4DAB-A65F-7D8366AC57B3}" destId="{0F6A2E2A-6059-4DDD-95D8-E74CED790909}" srcOrd="3" destOrd="0" presId="urn:microsoft.com/office/officeart/2008/layout/LinedList"/>
    <dgm:cxn modelId="{430C469B-9F31-4AA4-A2DD-577D7A5F102E}" type="presParOf" srcId="{0F6A2E2A-6059-4DDD-95D8-E74CED790909}" destId="{C9D91BB3-ECD5-4EE9-9EF1-2B53CF23A695}" srcOrd="0" destOrd="0" presId="urn:microsoft.com/office/officeart/2008/layout/LinedList"/>
    <dgm:cxn modelId="{943E6484-74B3-487E-BE3F-EDB93A0722C8}" type="presParOf" srcId="{0F6A2E2A-6059-4DDD-95D8-E74CED790909}" destId="{11E46F3C-B9C2-41A9-B5BC-8B65E9C9661F}" srcOrd="1" destOrd="0" presId="urn:microsoft.com/office/officeart/2008/layout/LinedList"/>
    <dgm:cxn modelId="{757C4AB0-A078-4B02-88DB-7F41E6D63CA0}" type="presParOf" srcId="{404E81DD-7BC1-4DAB-A65F-7D8366AC57B3}" destId="{D8046454-E1F4-4B63-B122-5EBE819B6BA4}" srcOrd="4" destOrd="0" presId="urn:microsoft.com/office/officeart/2008/layout/LinedList"/>
    <dgm:cxn modelId="{02FDC1FF-3531-438E-8354-63223C9F7652}" type="presParOf" srcId="{404E81DD-7BC1-4DAB-A65F-7D8366AC57B3}" destId="{EA8CD118-AF46-40F6-A3C5-5B1B5975B7E1}" srcOrd="5" destOrd="0" presId="urn:microsoft.com/office/officeart/2008/layout/LinedList"/>
    <dgm:cxn modelId="{003C1364-CEF3-436F-8708-6F9222081C97}" type="presParOf" srcId="{EA8CD118-AF46-40F6-A3C5-5B1B5975B7E1}" destId="{3608DD0A-E665-40C9-BA17-3916D9808584}" srcOrd="0" destOrd="0" presId="urn:microsoft.com/office/officeart/2008/layout/LinedList"/>
    <dgm:cxn modelId="{00577C4D-D2A3-472C-90BF-A317DE52179E}" type="presParOf" srcId="{EA8CD118-AF46-40F6-A3C5-5B1B5975B7E1}" destId="{0A5DE918-8218-4915-833D-24DA01896E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EA0C1B-C2E0-4B20-B7AE-ED317EFBFD81}"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8B7F5045-F643-43D8-AD97-4F460798CD5E}">
      <dgm:prSet/>
      <dgm:spPr/>
      <dgm:t>
        <a:bodyPr/>
        <a:lstStyle/>
        <a:p>
          <a:r>
            <a:rPr lang="es-AR"/>
            <a:t>Repertorio o juego de instrucciones: conjunto de instrucciones de máquina que es capaz de ejecutar el computador. Debe ser:</a:t>
          </a:r>
          <a:endParaRPr lang="en-US"/>
        </a:p>
      </dgm:t>
    </dgm:pt>
    <dgm:pt modelId="{53FB72F5-99B8-4EDC-BEE1-F237795E6997}" type="parTrans" cxnId="{8C42B91C-B344-4A03-B70B-DF7B1C2FCFB8}">
      <dgm:prSet/>
      <dgm:spPr/>
      <dgm:t>
        <a:bodyPr/>
        <a:lstStyle/>
        <a:p>
          <a:endParaRPr lang="en-US"/>
        </a:p>
      </dgm:t>
    </dgm:pt>
    <dgm:pt modelId="{45FA9750-E5D3-4222-84C8-A950DDEE817B}" type="sibTrans" cxnId="{8C42B91C-B344-4A03-B70B-DF7B1C2FCFB8}">
      <dgm:prSet/>
      <dgm:spPr/>
      <dgm:t>
        <a:bodyPr/>
        <a:lstStyle/>
        <a:p>
          <a:endParaRPr lang="en-US"/>
        </a:p>
      </dgm:t>
    </dgm:pt>
    <dgm:pt modelId="{963F6650-52AE-41F0-85DA-82AB75DAA8DB}">
      <dgm:prSet/>
      <dgm:spPr/>
      <dgm:t>
        <a:bodyPr/>
        <a:lstStyle/>
        <a:p>
          <a:r>
            <a:rPr lang="es-AR"/>
            <a:t>Completo: debe permitir resolver cualquier problema.</a:t>
          </a:r>
          <a:endParaRPr lang="en-US"/>
        </a:p>
      </dgm:t>
    </dgm:pt>
    <dgm:pt modelId="{15D92D36-D474-42EA-99F2-9C99F962809B}" type="parTrans" cxnId="{284C687D-A276-42FE-B5ED-0A2213CE4456}">
      <dgm:prSet/>
      <dgm:spPr/>
      <dgm:t>
        <a:bodyPr/>
        <a:lstStyle/>
        <a:p>
          <a:endParaRPr lang="en-US"/>
        </a:p>
      </dgm:t>
    </dgm:pt>
    <dgm:pt modelId="{CB9B9EAC-3387-423B-84F8-19051DB8A2EA}" type="sibTrans" cxnId="{284C687D-A276-42FE-B5ED-0A2213CE4456}">
      <dgm:prSet/>
      <dgm:spPr/>
      <dgm:t>
        <a:bodyPr/>
        <a:lstStyle/>
        <a:p>
          <a:endParaRPr lang="en-US"/>
        </a:p>
      </dgm:t>
    </dgm:pt>
    <dgm:pt modelId="{29D83C35-71B1-4DB7-8546-BC3FC2A48102}">
      <dgm:prSet/>
      <dgm:spPr/>
      <dgm:t>
        <a:bodyPr/>
        <a:lstStyle/>
        <a:p>
          <a:r>
            <a:rPr lang="es-AR"/>
            <a:t>Eficaz: los programas deben ser ejecutados en un tiempo razonable.</a:t>
          </a:r>
          <a:endParaRPr lang="en-US"/>
        </a:p>
      </dgm:t>
    </dgm:pt>
    <dgm:pt modelId="{E92544F6-D5D7-4A18-88FB-97BD27027C7B}" type="parTrans" cxnId="{63FCDFC1-6F8B-4CF4-9A8E-BB689DC45C92}">
      <dgm:prSet/>
      <dgm:spPr/>
      <dgm:t>
        <a:bodyPr/>
        <a:lstStyle/>
        <a:p>
          <a:endParaRPr lang="en-US"/>
        </a:p>
      </dgm:t>
    </dgm:pt>
    <dgm:pt modelId="{4E4F2E4D-7526-4D22-8E46-0F5E02F59A59}" type="sibTrans" cxnId="{63FCDFC1-6F8B-4CF4-9A8E-BB689DC45C92}">
      <dgm:prSet/>
      <dgm:spPr/>
      <dgm:t>
        <a:bodyPr/>
        <a:lstStyle/>
        <a:p>
          <a:endParaRPr lang="en-US"/>
        </a:p>
      </dgm:t>
    </dgm:pt>
    <dgm:pt modelId="{D973D27A-8E7E-4009-BB2F-6A284B3EBDFA}">
      <dgm:prSet/>
      <dgm:spPr/>
      <dgm:t>
        <a:bodyPr/>
        <a:lstStyle/>
        <a:p>
          <a:r>
            <a:rPr lang="es-AR"/>
            <a:t>Está relacionado con:</a:t>
          </a:r>
          <a:endParaRPr lang="en-US"/>
        </a:p>
      </dgm:t>
    </dgm:pt>
    <dgm:pt modelId="{0464A416-AAE6-407C-BCD3-CB7FCAF6F895}" type="parTrans" cxnId="{3AC8FCD4-87BB-4F29-8CF8-BCD31CAD11DF}">
      <dgm:prSet/>
      <dgm:spPr/>
      <dgm:t>
        <a:bodyPr/>
        <a:lstStyle/>
        <a:p>
          <a:endParaRPr lang="en-US"/>
        </a:p>
      </dgm:t>
    </dgm:pt>
    <dgm:pt modelId="{8CA75356-9AA8-49D2-988B-F03ACC30E7FD}" type="sibTrans" cxnId="{3AC8FCD4-87BB-4F29-8CF8-BCD31CAD11DF}">
      <dgm:prSet/>
      <dgm:spPr/>
      <dgm:t>
        <a:bodyPr/>
        <a:lstStyle/>
        <a:p>
          <a:endParaRPr lang="en-US"/>
        </a:p>
      </dgm:t>
    </dgm:pt>
    <dgm:pt modelId="{ACD14419-C4B3-45A1-B8DB-89822636B0E0}">
      <dgm:prSet/>
      <dgm:spPr/>
      <dgm:t>
        <a:bodyPr/>
        <a:lstStyle/>
        <a:p>
          <a:r>
            <a:rPr lang="es-AR"/>
            <a:t>El número de registros disponibles.</a:t>
          </a:r>
          <a:endParaRPr lang="en-US"/>
        </a:p>
      </dgm:t>
    </dgm:pt>
    <dgm:pt modelId="{D1DC9D16-D31F-4D65-95AD-32091BB680B0}" type="parTrans" cxnId="{BA217F7D-B6E8-4B37-B542-AF3059078BE0}">
      <dgm:prSet/>
      <dgm:spPr/>
      <dgm:t>
        <a:bodyPr/>
        <a:lstStyle/>
        <a:p>
          <a:endParaRPr lang="en-US"/>
        </a:p>
      </dgm:t>
    </dgm:pt>
    <dgm:pt modelId="{A8EA0621-A21E-4C77-B463-99EAE82B6090}" type="sibTrans" cxnId="{BA217F7D-B6E8-4B37-B542-AF3059078BE0}">
      <dgm:prSet/>
      <dgm:spPr/>
      <dgm:t>
        <a:bodyPr/>
        <a:lstStyle/>
        <a:p>
          <a:endParaRPr lang="en-US"/>
        </a:p>
      </dgm:t>
    </dgm:pt>
    <dgm:pt modelId="{E14A6F2A-3645-4232-88FA-FD4D676735A2}">
      <dgm:prSet/>
      <dgm:spPr/>
      <dgm:t>
        <a:bodyPr/>
        <a:lstStyle/>
        <a:p>
          <a:r>
            <a:rPr lang="es-AR"/>
            <a:t>El tamaño de los datos.</a:t>
          </a:r>
          <a:endParaRPr lang="en-US"/>
        </a:p>
      </dgm:t>
    </dgm:pt>
    <dgm:pt modelId="{8698C7BF-73FD-40DE-A56B-ABE59816D0F2}" type="parTrans" cxnId="{0984EAD3-5BE0-4B5D-BC05-CABB8FDE38A4}">
      <dgm:prSet/>
      <dgm:spPr/>
      <dgm:t>
        <a:bodyPr/>
        <a:lstStyle/>
        <a:p>
          <a:endParaRPr lang="en-US"/>
        </a:p>
      </dgm:t>
    </dgm:pt>
    <dgm:pt modelId="{055FC731-C6B3-4FE1-8A9D-8B598A9F3E17}" type="sibTrans" cxnId="{0984EAD3-5BE0-4B5D-BC05-CABB8FDE38A4}">
      <dgm:prSet/>
      <dgm:spPr/>
      <dgm:t>
        <a:bodyPr/>
        <a:lstStyle/>
        <a:p>
          <a:endParaRPr lang="en-US"/>
        </a:p>
      </dgm:t>
    </dgm:pt>
    <dgm:pt modelId="{8A25A884-454A-4619-AD98-079791D81A7B}">
      <dgm:prSet/>
      <dgm:spPr/>
      <dgm:t>
        <a:bodyPr/>
        <a:lstStyle/>
        <a:p>
          <a:r>
            <a:rPr lang="es-AR"/>
            <a:t>Los modos de direccionamiento (maneras de acceder a los datos).</a:t>
          </a:r>
          <a:endParaRPr lang="en-US"/>
        </a:p>
      </dgm:t>
    </dgm:pt>
    <dgm:pt modelId="{2A3D2A74-B1EC-4C56-A166-85B61F10794C}" type="parTrans" cxnId="{FF563796-D593-404D-9ECC-05BB541040CE}">
      <dgm:prSet/>
      <dgm:spPr/>
      <dgm:t>
        <a:bodyPr/>
        <a:lstStyle/>
        <a:p>
          <a:endParaRPr lang="en-US"/>
        </a:p>
      </dgm:t>
    </dgm:pt>
    <dgm:pt modelId="{E94BBB48-3D0C-45C7-9EC5-5F43FCD5C459}" type="sibTrans" cxnId="{FF563796-D593-404D-9ECC-05BB541040CE}">
      <dgm:prSet/>
      <dgm:spPr/>
      <dgm:t>
        <a:bodyPr/>
        <a:lstStyle/>
        <a:p>
          <a:endParaRPr lang="en-US"/>
        </a:p>
      </dgm:t>
    </dgm:pt>
    <dgm:pt modelId="{8CC9AF72-03E2-4BEC-9C3A-0A9CD503E04E}">
      <dgm:prSet/>
      <dgm:spPr/>
      <dgm:t>
        <a:bodyPr/>
        <a:lstStyle/>
        <a:p>
          <a:r>
            <a:rPr lang="es-AR"/>
            <a:t>Clasificación de los computadores según su repertorio:</a:t>
          </a:r>
          <a:endParaRPr lang="en-US"/>
        </a:p>
      </dgm:t>
    </dgm:pt>
    <dgm:pt modelId="{E06A6578-62CA-4BC1-90DC-46D2A13E1DA3}" type="parTrans" cxnId="{ED40AD30-F534-4BE8-BCB0-4E17BB27E736}">
      <dgm:prSet/>
      <dgm:spPr/>
      <dgm:t>
        <a:bodyPr/>
        <a:lstStyle/>
        <a:p>
          <a:endParaRPr lang="en-US"/>
        </a:p>
      </dgm:t>
    </dgm:pt>
    <dgm:pt modelId="{F2403487-CADE-4F96-A9E9-15F75F15EE1C}" type="sibTrans" cxnId="{ED40AD30-F534-4BE8-BCB0-4E17BB27E736}">
      <dgm:prSet/>
      <dgm:spPr/>
      <dgm:t>
        <a:bodyPr/>
        <a:lstStyle/>
        <a:p>
          <a:endParaRPr lang="en-US"/>
        </a:p>
      </dgm:t>
    </dgm:pt>
    <dgm:pt modelId="{7BD1F071-1CBF-48DD-A350-75430468377B}">
      <dgm:prSet/>
      <dgm:spPr/>
      <dgm:t>
        <a:bodyPr/>
        <a:lstStyle/>
        <a:p>
          <a:r>
            <a:rPr lang="es-AR" u="sng"/>
            <a:t>RISC</a:t>
          </a:r>
          <a:r>
            <a:rPr lang="es-AR"/>
            <a:t>: </a:t>
          </a:r>
          <a:r>
            <a:rPr lang="es-AR" i="1"/>
            <a:t>Reduced Instruction Set Computer</a:t>
          </a:r>
          <a:r>
            <a:rPr lang="es-AR"/>
            <a:t> (ej.: MIPS, PowerPC).</a:t>
          </a:r>
          <a:endParaRPr lang="en-US"/>
        </a:p>
      </dgm:t>
    </dgm:pt>
    <dgm:pt modelId="{C7891A32-8DE1-4520-93D7-A10778A18642}" type="parTrans" cxnId="{28DA862F-460B-4A5D-8404-BC978CF83BAD}">
      <dgm:prSet/>
      <dgm:spPr/>
      <dgm:t>
        <a:bodyPr/>
        <a:lstStyle/>
        <a:p>
          <a:endParaRPr lang="en-US"/>
        </a:p>
      </dgm:t>
    </dgm:pt>
    <dgm:pt modelId="{C9BEDF12-1480-43C6-BAC0-7C2AE0A49CCC}" type="sibTrans" cxnId="{28DA862F-460B-4A5D-8404-BC978CF83BAD}">
      <dgm:prSet/>
      <dgm:spPr/>
      <dgm:t>
        <a:bodyPr/>
        <a:lstStyle/>
        <a:p>
          <a:endParaRPr lang="en-US"/>
        </a:p>
      </dgm:t>
    </dgm:pt>
    <dgm:pt modelId="{30DCAED2-C6AC-481F-B43F-EC0ACF8C9E22}">
      <dgm:prSet/>
      <dgm:spPr/>
      <dgm:t>
        <a:bodyPr/>
        <a:lstStyle/>
        <a:p>
          <a:r>
            <a:rPr lang="es-AR" u="sng"/>
            <a:t>CISC</a:t>
          </a:r>
          <a:r>
            <a:rPr lang="es-AR"/>
            <a:t>: </a:t>
          </a:r>
          <a:r>
            <a:rPr lang="es-AR" i="1"/>
            <a:t>Complex Instruction Set Computer</a:t>
          </a:r>
          <a:r>
            <a:rPr lang="es-AR"/>
            <a:t> (80x86).</a:t>
          </a:r>
          <a:endParaRPr lang="en-US"/>
        </a:p>
      </dgm:t>
    </dgm:pt>
    <dgm:pt modelId="{25399717-8D0E-4438-B1FB-2B510FD3C897}" type="parTrans" cxnId="{53F2692C-0FAC-44E2-B4BD-DD934868C73D}">
      <dgm:prSet/>
      <dgm:spPr/>
      <dgm:t>
        <a:bodyPr/>
        <a:lstStyle/>
        <a:p>
          <a:endParaRPr lang="en-US"/>
        </a:p>
      </dgm:t>
    </dgm:pt>
    <dgm:pt modelId="{D7FE56BD-BAB9-4DDA-B637-95B98FD0833E}" type="sibTrans" cxnId="{53F2692C-0FAC-44E2-B4BD-DD934868C73D}">
      <dgm:prSet/>
      <dgm:spPr/>
      <dgm:t>
        <a:bodyPr/>
        <a:lstStyle/>
        <a:p>
          <a:endParaRPr lang="en-US"/>
        </a:p>
      </dgm:t>
    </dgm:pt>
    <dgm:pt modelId="{6A61DB5B-00EC-47D3-8A32-5EF1ABBB9AA0}">
      <dgm:prSet/>
      <dgm:spPr/>
      <dgm:t>
        <a:bodyPr/>
        <a:lstStyle/>
        <a:p>
          <a:r>
            <a:rPr lang="es-AR" u="sng"/>
            <a:t>VLIW</a:t>
          </a:r>
          <a:r>
            <a:rPr lang="es-AR"/>
            <a:t>: </a:t>
          </a:r>
          <a:r>
            <a:rPr lang="es-AR" i="1"/>
            <a:t>Very Long Instruction Word</a:t>
          </a:r>
          <a:r>
            <a:rPr lang="es-AR"/>
            <a:t> (Itanium)</a:t>
          </a:r>
          <a:endParaRPr lang="en-US"/>
        </a:p>
      </dgm:t>
    </dgm:pt>
    <dgm:pt modelId="{AD988ADE-F26C-47B8-A64F-C9A7A273E170}" type="parTrans" cxnId="{958B57ED-C535-4DBC-9F82-A4D5D67A0D18}">
      <dgm:prSet/>
      <dgm:spPr/>
      <dgm:t>
        <a:bodyPr/>
        <a:lstStyle/>
        <a:p>
          <a:endParaRPr lang="en-US"/>
        </a:p>
      </dgm:t>
    </dgm:pt>
    <dgm:pt modelId="{52BE230F-D4BB-40A4-96D0-1F6D239E9A63}" type="sibTrans" cxnId="{958B57ED-C535-4DBC-9F82-A4D5D67A0D18}">
      <dgm:prSet/>
      <dgm:spPr/>
      <dgm:t>
        <a:bodyPr/>
        <a:lstStyle/>
        <a:p>
          <a:endParaRPr lang="en-US"/>
        </a:p>
      </dgm:t>
    </dgm:pt>
    <dgm:pt modelId="{C6CBBEAF-187F-42CE-8602-0A3AD29B5AEC}" type="pres">
      <dgm:prSet presAssocID="{45EA0C1B-C2E0-4B20-B7AE-ED317EFBFD81}" presName="Name0" presStyleCnt="0">
        <dgm:presLayoutVars>
          <dgm:dir/>
          <dgm:animLvl val="lvl"/>
          <dgm:resizeHandles val="exact"/>
        </dgm:presLayoutVars>
      </dgm:prSet>
      <dgm:spPr/>
    </dgm:pt>
    <dgm:pt modelId="{7E91D1C9-F438-4AA5-9614-F6B186C04943}" type="pres">
      <dgm:prSet presAssocID="{8CC9AF72-03E2-4BEC-9C3A-0A9CD503E04E}" presName="boxAndChildren" presStyleCnt="0"/>
      <dgm:spPr/>
    </dgm:pt>
    <dgm:pt modelId="{88DC06EF-2306-4EFA-B515-3C7E9BCC3BB6}" type="pres">
      <dgm:prSet presAssocID="{8CC9AF72-03E2-4BEC-9C3A-0A9CD503E04E}" presName="parentTextBox" presStyleLbl="node1" presStyleIdx="0" presStyleCnt="3"/>
      <dgm:spPr/>
    </dgm:pt>
    <dgm:pt modelId="{42ECC0C5-44B4-49F7-850F-2A871F6A4C48}" type="pres">
      <dgm:prSet presAssocID="{8CC9AF72-03E2-4BEC-9C3A-0A9CD503E04E}" presName="entireBox" presStyleLbl="node1" presStyleIdx="0" presStyleCnt="3"/>
      <dgm:spPr/>
    </dgm:pt>
    <dgm:pt modelId="{0683FD82-DEEC-4255-B7EE-2CACE5D85A2C}" type="pres">
      <dgm:prSet presAssocID="{8CC9AF72-03E2-4BEC-9C3A-0A9CD503E04E}" presName="descendantBox" presStyleCnt="0"/>
      <dgm:spPr/>
    </dgm:pt>
    <dgm:pt modelId="{CEEC48A8-5C78-497F-B71B-5CBA6A5A24A3}" type="pres">
      <dgm:prSet presAssocID="{7BD1F071-1CBF-48DD-A350-75430468377B}" presName="childTextBox" presStyleLbl="fgAccFollowNode1" presStyleIdx="0" presStyleCnt="8">
        <dgm:presLayoutVars>
          <dgm:bulletEnabled val="1"/>
        </dgm:presLayoutVars>
      </dgm:prSet>
      <dgm:spPr/>
    </dgm:pt>
    <dgm:pt modelId="{DC26C2FA-B194-4D3F-BC7B-B4880A333E08}" type="pres">
      <dgm:prSet presAssocID="{30DCAED2-C6AC-481F-B43F-EC0ACF8C9E22}" presName="childTextBox" presStyleLbl="fgAccFollowNode1" presStyleIdx="1" presStyleCnt="8">
        <dgm:presLayoutVars>
          <dgm:bulletEnabled val="1"/>
        </dgm:presLayoutVars>
      </dgm:prSet>
      <dgm:spPr/>
    </dgm:pt>
    <dgm:pt modelId="{D9F60550-5C9B-4F01-A426-BB5FD8C8F1B1}" type="pres">
      <dgm:prSet presAssocID="{6A61DB5B-00EC-47D3-8A32-5EF1ABBB9AA0}" presName="childTextBox" presStyleLbl="fgAccFollowNode1" presStyleIdx="2" presStyleCnt="8">
        <dgm:presLayoutVars>
          <dgm:bulletEnabled val="1"/>
        </dgm:presLayoutVars>
      </dgm:prSet>
      <dgm:spPr/>
    </dgm:pt>
    <dgm:pt modelId="{84F4AB86-36D1-4B9E-BBBD-7102BBD0F160}" type="pres">
      <dgm:prSet presAssocID="{8CA75356-9AA8-49D2-988B-F03ACC30E7FD}" presName="sp" presStyleCnt="0"/>
      <dgm:spPr/>
    </dgm:pt>
    <dgm:pt modelId="{44C63AC7-68FC-4A8F-A89C-C5AB3F7D3F8B}" type="pres">
      <dgm:prSet presAssocID="{D973D27A-8E7E-4009-BB2F-6A284B3EBDFA}" presName="arrowAndChildren" presStyleCnt="0"/>
      <dgm:spPr/>
    </dgm:pt>
    <dgm:pt modelId="{3DE43DEB-AB92-42C1-B649-8467A3FC4670}" type="pres">
      <dgm:prSet presAssocID="{D973D27A-8E7E-4009-BB2F-6A284B3EBDFA}" presName="parentTextArrow" presStyleLbl="node1" presStyleIdx="0" presStyleCnt="3"/>
      <dgm:spPr/>
    </dgm:pt>
    <dgm:pt modelId="{C2A90741-C56B-4120-A602-06D858E1FB8F}" type="pres">
      <dgm:prSet presAssocID="{D973D27A-8E7E-4009-BB2F-6A284B3EBDFA}" presName="arrow" presStyleLbl="node1" presStyleIdx="1" presStyleCnt="3"/>
      <dgm:spPr/>
    </dgm:pt>
    <dgm:pt modelId="{49D6CE88-68D1-426A-A7CE-9EA99F8DCE25}" type="pres">
      <dgm:prSet presAssocID="{D973D27A-8E7E-4009-BB2F-6A284B3EBDFA}" presName="descendantArrow" presStyleCnt="0"/>
      <dgm:spPr/>
    </dgm:pt>
    <dgm:pt modelId="{7BD57A7E-3340-449A-8BB7-31982DEBF51C}" type="pres">
      <dgm:prSet presAssocID="{ACD14419-C4B3-45A1-B8DB-89822636B0E0}" presName="childTextArrow" presStyleLbl="fgAccFollowNode1" presStyleIdx="3" presStyleCnt="8">
        <dgm:presLayoutVars>
          <dgm:bulletEnabled val="1"/>
        </dgm:presLayoutVars>
      </dgm:prSet>
      <dgm:spPr/>
    </dgm:pt>
    <dgm:pt modelId="{A7EF4495-A16B-4FA6-963D-4723B4BD9CAD}" type="pres">
      <dgm:prSet presAssocID="{E14A6F2A-3645-4232-88FA-FD4D676735A2}" presName="childTextArrow" presStyleLbl="fgAccFollowNode1" presStyleIdx="4" presStyleCnt="8">
        <dgm:presLayoutVars>
          <dgm:bulletEnabled val="1"/>
        </dgm:presLayoutVars>
      </dgm:prSet>
      <dgm:spPr/>
    </dgm:pt>
    <dgm:pt modelId="{C4B16343-F18C-4D11-B0FF-F8D75789A0D8}" type="pres">
      <dgm:prSet presAssocID="{8A25A884-454A-4619-AD98-079791D81A7B}" presName="childTextArrow" presStyleLbl="fgAccFollowNode1" presStyleIdx="5" presStyleCnt="8">
        <dgm:presLayoutVars>
          <dgm:bulletEnabled val="1"/>
        </dgm:presLayoutVars>
      </dgm:prSet>
      <dgm:spPr/>
    </dgm:pt>
    <dgm:pt modelId="{79FE9BAE-4938-43E0-9F96-D142FA432B93}" type="pres">
      <dgm:prSet presAssocID="{45FA9750-E5D3-4222-84C8-A950DDEE817B}" presName="sp" presStyleCnt="0"/>
      <dgm:spPr/>
    </dgm:pt>
    <dgm:pt modelId="{0778456F-ED16-4195-AC9B-4FE7A3E3D39F}" type="pres">
      <dgm:prSet presAssocID="{8B7F5045-F643-43D8-AD97-4F460798CD5E}" presName="arrowAndChildren" presStyleCnt="0"/>
      <dgm:spPr/>
    </dgm:pt>
    <dgm:pt modelId="{8F05EFA3-F002-4406-8782-1EB566D9D954}" type="pres">
      <dgm:prSet presAssocID="{8B7F5045-F643-43D8-AD97-4F460798CD5E}" presName="parentTextArrow" presStyleLbl="node1" presStyleIdx="1" presStyleCnt="3"/>
      <dgm:spPr/>
    </dgm:pt>
    <dgm:pt modelId="{7A55D4F4-0027-4396-BEF4-800A968D8F23}" type="pres">
      <dgm:prSet presAssocID="{8B7F5045-F643-43D8-AD97-4F460798CD5E}" presName="arrow" presStyleLbl="node1" presStyleIdx="2" presStyleCnt="3"/>
      <dgm:spPr/>
    </dgm:pt>
    <dgm:pt modelId="{2DFC2344-40A4-4928-895B-69F84F0FE194}" type="pres">
      <dgm:prSet presAssocID="{8B7F5045-F643-43D8-AD97-4F460798CD5E}" presName="descendantArrow" presStyleCnt="0"/>
      <dgm:spPr/>
    </dgm:pt>
    <dgm:pt modelId="{A143E0F0-9092-4D23-B2F9-B30B8FDA96BF}" type="pres">
      <dgm:prSet presAssocID="{963F6650-52AE-41F0-85DA-82AB75DAA8DB}" presName="childTextArrow" presStyleLbl="fgAccFollowNode1" presStyleIdx="6" presStyleCnt="8">
        <dgm:presLayoutVars>
          <dgm:bulletEnabled val="1"/>
        </dgm:presLayoutVars>
      </dgm:prSet>
      <dgm:spPr/>
    </dgm:pt>
    <dgm:pt modelId="{767E5742-2126-4A99-B718-F2DBBC42D820}" type="pres">
      <dgm:prSet presAssocID="{29D83C35-71B1-4DB7-8546-BC3FC2A48102}" presName="childTextArrow" presStyleLbl="fgAccFollowNode1" presStyleIdx="7" presStyleCnt="8">
        <dgm:presLayoutVars>
          <dgm:bulletEnabled val="1"/>
        </dgm:presLayoutVars>
      </dgm:prSet>
      <dgm:spPr/>
    </dgm:pt>
  </dgm:ptLst>
  <dgm:cxnLst>
    <dgm:cxn modelId="{D09DAE09-58FD-4B13-9706-F02E6E6EC4E4}" type="presOf" srcId="{8A25A884-454A-4619-AD98-079791D81A7B}" destId="{C4B16343-F18C-4D11-B0FF-F8D75789A0D8}" srcOrd="0" destOrd="0" presId="urn:microsoft.com/office/officeart/2005/8/layout/process4"/>
    <dgm:cxn modelId="{B3FC3819-C0B9-45E1-939F-EB0EE90F890B}" type="presOf" srcId="{8CC9AF72-03E2-4BEC-9C3A-0A9CD503E04E}" destId="{88DC06EF-2306-4EFA-B515-3C7E9BCC3BB6}" srcOrd="0" destOrd="0" presId="urn:microsoft.com/office/officeart/2005/8/layout/process4"/>
    <dgm:cxn modelId="{8C42B91C-B344-4A03-B70B-DF7B1C2FCFB8}" srcId="{45EA0C1B-C2E0-4B20-B7AE-ED317EFBFD81}" destId="{8B7F5045-F643-43D8-AD97-4F460798CD5E}" srcOrd="0" destOrd="0" parTransId="{53FB72F5-99B8-4EDC-BEE1-F237795E6997}" sibTransId="{45FA9750-E5D3-4222-84C8-A950DDEE817B}"/>
    <dgm:cxn modelId="{53F2692C-0FAC-44E2-B4BD-DD934868C73D}" srcId="{8CC9AF72-03E2-4BEC-9C3A-0A9CD503E04E}" destId="{30DCAED2-C6AC-481F-B43F-EC0ACF8C9E22}" srcOrd="1" destOrd="0" parTransId="{25399717-8D0E-4438-B1FB-2B510FD3C897}" sibTransId="{D7FE56BD-BAB9-4DDA-B637-95B98FD0833E}"/>
    <dgm:cxn modelId="{28DA862F-460B-4A5D-8404-BC978CF83BAD}" srcId="{8CC9AF72-03E2-4BEC-9C3A-0A9CD503E04E}" destId="{7BD1F071-1CBF-48DD-A350-75430468377B}" srcOrd="0" destOrd="0" parTransId="{C7891A32-8DE1-4520-93D7-A10778A18642}" sibTransId="{C9BEDF12-1480-43C6-BAC0-7C2AE0A49CCC}"/>
    <dgm:cxn modelId="{ED40AD30-F534-4BE8-BCB0-4E17BB27E736}" srcId="{45EA0C1B-C2E0-4B20-B7AE-ED317EFBFD81}" destId="{8CC9AF72-03E2-4BEC-9C3A-0A9CD503E04E}" srcOrd="2" destOrd="0" parTransId="{E06A6578-62CA-4BC1-90DC-46D2A13E1DA3}" sibTransId="{F2403487-CADE-4F96-A9E9-15F75F15EE1C}"/>
    <dgm:cxn modelId="{018F4932-267A-44B4-9E12-8D18B34684B4}" type="presOf" srcId="{6A61DB5B-00EC-47D3-8A32-5EF1ABBB9AA0}" destId="{D9F60550-5C9B-4F01-A426-BB5FD8C8F1B1}" srcOrd="0" destOrd="0" presId="urn:microsoft.com/office/officeart/2005/8/layout/process4"/>
    <dgm:cxn modelId="{4C28A637-8403-40F5-B2F3-F3001F4C5E22}" type="presOf" srcId="{45EA0C1B-C2E0-4B20-B7AE-ED317EFBFD81}" destId="{C6CBBEAF-187F-42CE-8602-0A3AD29B5AEC}" srcOrd="0" destOrd="0" presId="urn:microsoft.com/office/officeart/2005/8/layout/process4"/>
    <dgm:cxn modelId="{728B713F-1730-4841-9808-90B8EE79B3C5}" type="presOf" srcId="{8CC9AF72-03E2-4BEC-9C3A-0A9CD503E04E}" destId="{42ECC0C5-44B4-49F7-850F-2A871F6A4C48}" srcOrd="1" destOrd="0" presId="urn:microsoft.com/office/officeart/2005/8/layout/process4"/>
    <dgm:cxn modelId="{CE3E1875-1944-4A5B-BE69-AF8C06A510BC}" type="presOf" srcId="{7BD1F071-1CBF-48DD-A350-75430468377B}" destId="{CEEC48A8-5C78-497F-B71B-5CBA6A5A24A3}" srcOrd="0" destOrd="0" presId="urn:microsoft.com/office/officeart/2005/8/layout/process4"/>
    <dgm:cxn modelId="{284C687D-A276-42FE-B5ED-0A2213CE4456}" srcId="{8B7F5045-F643-43D8-AD97-4F460798CD5E}" destId="{963F6650-52AE-41F0-85DA-82AB75DAA8DB}" srcOrd="0" destOrd="0" parTransId="{15D92D36-D474-42EA-99F2-9C99F962809B}" sibTransId="{CB9B9EAC-3387-423B-84F8-19051DB8A2EA}"/>
    <dgm:cxn modelId="{BA217F7D-B6E8-4B37-B542-AF3059078BE0}" srcId="{D973D27A-8E7E-4009-BB2F-6A284B3EBDFA}" destId="{ACD14419-C4B3-45A1-B8DB-89822636B0E0}" srcOrd="0" destOrd="0" parTransId="{D1DC9D16-D31F-4D65-95AD-32091BB680B0}" sibTransId="{A8EA0621-A21E-4C77-B463-99EAE82B6090}"/>
    <dgm:cxn modelId="{FF563796-D593-404D-9ECC-05BB541040CE}" srcId="{D973D27A-8E7E-4009-BB2F-6A284B3EBDFA}" destId="{8A25A884-454A-4619-AD98-079791D81A7B}" srcOrd="2" destOrd="0" parTransId="{2A3D2A74-B1EC-4C56-A166-85B61F10794C}" sibTransId="{E94BBB48-3D0C-45C7-9EC5-5F43FCD5C459}"/>
    <dgm:cxn modelId="{9A5EB99E-ED32-4C71-A0F1-E9A1E438B86B}" type="presOf" srcId="{D973D27A-8E7E-4009-BB2F-6A284B3EBDFA}" destId="{3DE43DEB-AB92-42C1-B649-8467A3FC4670}" srcOrd="0" destOrd="0" presId="urn:microsoft.com/office/officeart/2005/8/layout/process4"/>
    <dgm:cxn modelId="{6648D1A4-A983-42BD-9F77-5788C0345863}" type="presOf" srcId="{30DCAED2-C6AC-481F-B43F-EC0ACF8C9E22}" destId="{DC26C2FA-B194-4D3F-BC7B-B4880A333E08}" srcOrd="0" destOrd="0" presId="urn:microsoft.com/office/officeart/2005/8/layout/process4"/>
    <dgm:cxn modelId="{BD5D91A7-8557-442E-B266-97AC0F7FB7EA}" type="presOf" srcId="{963F6650-52AE-41F0-85DA-82AB75DAA8DB}" destId="{A143E0F0-9092-4D23-B2F9-B30B8FDA96BF}" srcOrd="0" destOrd="0" presId="urn:microsoft.com/office/officeart/2005/8/layout/process4"/>
    <dgm:cxn modelId="{C68668A8-2C67-4AF7-9339-EB830CBA0BD7}" type="presOf" srcId="{8B7F5045-F643-43D8-AD97-4F460798CD5E}" destId="{8F05EFA3-F002-4406-8782-1EB566D9D954}" srcOrd="0" destOrd="0" presId="urn:microsoft.com/office/officeart/2005/8/layout/process4"/>
    <dgm:cxn modelId="{26F008B5-F297-496C-B9C3-BDD4061577A7}" type="presOf" srcId="{E14A6F2A-3645-4232-88FA-FD4D676735A2}" destId="{A7EF4495-A16B-4FA6-963D-4723B4BD9CAD}" srcOrd="0" destOrd="0" presId="urn:microsoft.com/office/officeart/2005/8/layout/process4"/>
    <dgm:cxn modelId="{63FCDFC1-6F8B-4CF4-9A8E-BB689DC45C92}" srcId="{8B7F5045-F643-43D8-AD97-4F460798CD5E}" destId="{29D83C35-71B1-4DB7-8546-BC3FC2A48102}" srcOrd="1" destOrd="0" parTransId="{E92544F6-D5D7-4A18-88FB-97BD27027C7B}" sibTransId="{4E4F2E4D-7526-4D22-8E46-0F5E02F59A59}"/>
    <dgm:cxn modelId="{CDE6D1C4-38F0-4DA1-BEB6-E0F1D5892F77}" type="presOf" srcId="{8B7F5045-F643-43D8-AD97-4F460798CD5E}" destId="{7A55D4F4-0027-4396-BEF4-800A968D8F23}" srcOrd="1" destOrd="0" presId="urn:microsoft.com/office/officeart/2005/8/layout/process4"/>
    <dgm:cxn modelId="{0984EAD3-5BE0-4B5D-BC05-CABB8FDE38A4}" srcId="{D973D27A-8E7E-4009-BB2F-6A284B3EBDFA}" destId="{E14A6F2A-3645-4232-88FA-FD4D676735A2}" srcOrd="1" destOrd="0" parTransId="{8698C7BF-73FD-40DE-A56B-ABE59816D0F2}" sibTransId="{055FC731-C6B3-4FE1-8A9D-8B598A9F3E17}"/>
    <dgm:cxn modelId="{3AC8FCD4-87BB-4F29-8CF8-BCD31CAD11DF}" srcId="{45EA0C1B-C2E0-4B20-B7AE-ED317EFBFD81}" destId="{D973D27A-8E7E-4009-BB2F-6A284B3EBDFA}" srcOrd="1" destOrd="0" parTransId="{0464A416-AAE6-407C-BCD3-CB7FCAF6F895}" sibTransId="{8CA75356-9AA8-49D2-988B-F03ACC30E7FD}"/>
    <dgm:cxn modelId="{EB6AFADC-3494-4C43-B899-616FFB5DCCEE}" type="presOf" srcId="{D973D27A-8E7E-4009-BB2F-6A284B3EBDFA}" destId="{C2A90741-C56B-4120-A602-06D858E1FB8F}" srcOrd="1" destOrd="0" presId="urn:microsoft.com/office/officeart/2005/8/layout/process4"/>
    <dgm:cxn modelId="{BBDB17E7-E25D-4DF3-B012-FFB6EAB76554}" type="presOf" srcId="{29D83C35-71B1-4DB7-8546-BC3FC2A48102}" destId="{767E5742-2126-4A99-B718-F2DBBC42D820}" srcOrd="0" destOrd="0" presId="urn:microsoft.com/office/officeart/2005/8/layout/process4"/>
    <dgm:cxn modelId="{958B57ED-C535-4DBC-9F82-A4D5D67A0D18}" srcId="{8CC9AF72-03E2-4BEC-9C3A-0A9CD503E04E}" destId="{6A61DB5B-00EC-47D3-8A32-5EF1ABBB9AA0}" srcOrd="2" destOrd="0" parTransId="{AD988ADE-F26C-47B8-A64F-C9A7A273E170}" sibTransId="{52BE230F-D4BB-40A4-96D0-1F6D239E9A63}"/>
    <dgm:cxn modelId="{1E0AC0EF-D39B-47F1-8531-603CD95914E6}" type="presOf" srcId="{ACD14419-C4B3-45A1-B8DB-89822636B0E0}" destId="{7BD57A7E-3340-449A-8BB7-31982DEBF51C}" srcOrd="0" destOrd="0" presId="urn:microsoft.com/office/officeart/2005/8/layout/process4"/>
    <dgm:cxn modelId="{B6AAD899-12B0-4D76-9BE4-8C058A910309}" type="presParOf" srcId="{C6CBBEAF-187F-42CE-8602-0A3AD29B5AEC}" destId="{7E91D1C9-F438-4AA5-9614-F6B186C04943}" srcOrd="0" destOrd="0" presId="urn:microsoft.com/office/officeart/2005/8/layout/process4"/>
    <dgm:cxn modelId="{4953F45C-E5A3-4FD1-9C09-7D60D6241EF7}" type="presParOf" srcId="{7E91D1C9-F438-4AA5-9614-F6B186C04943}" destId="{88DC06EF-2306-4EFA-B515-3C7E9BCC3BB6}" srcOrd="0" destOrd="0" presId="urn:microsoft.com/office/officeart/2005/8/layout/process4"/>
    <dgm:cxn modelId="{88D21EE4-EB24-416D-86E7-F55830F443BA}" type="presParOf" srcId="{7E91D1C9-F438-4AA5-9614-F6B186C04943}" destId="{42ECC0C5-44B4-49F7-850F-2A871F6A4C48}" srcOrd="1" destOrd="0" presId="urn:microsoft.com/office/officeart/2005/8/layout/process4"/>
    <dgm:cxn modelId="{4D6CF843-3FD3-4B56-9DCB-DA9EE1ABE4E3}" type="presParOf" srcId="{7E91D1C9-F438-4AA5-9614-F6B186C04943}" destId="{0683FD82-DEEC-4255-B7EE-2CACE5D85A2C}" srcOrd="2" destOrd="0" presId="urn:microsoft.com/office/officeart/2005/8/layout/process4"/>
    <dgm:cxn modelId="{1CB6044C-E352-4C6C-8782-1F17E681B8D1}" type="presParOf" srcId="{0683FD82-DEEC-4255-B7EE-2CACE5D85A2C}" destId="{CEEC48A8-5C78-497F-B71B-5CBA6A5A24A3}" srcOrd="0" destOrd="0" presId="urn:microsoft.com/office/officeart/2005/8/layout/process4"/>
    <dgm:cxn modelId="{FC388828-9C9A-4088-AAB7-84CE51B3CF42}" type="presParOf" srcId="{0683FD82-DEEC-4255-B7EE-2CACE5D85A2C}" destId="{DC26C2FA-B194-4D3F-BC7B-B4880A333E08}" srcOrd="1" destOrd="0" presId="urn:microsoft.com/office/officeart/2005/8/layout/process4"/>
    <dgm:cxn modelId="{D3A754DC-39F4-4E58-8721-3AAFFE57B129}" type="presParOf" srcId="{0683FD82-DEEC-4255-B7EE-2CACE5D85A2C}" destId="{D9F60550-5C9B-4F01-A426-BB5FD8C8F1B1}" srcOrd="2" destOrd="0" presId="urn:microsoft.com/office/officeart/2005/8/layout/process4"/>
    <dgm:cxn modelId="{7532D5B2-46AC-4EB9-9C0A-DA92F8F2D39E}" type="presParOf" srcId="{C6CBBEAF-187F-42CE-8602-0A3AD29B5AEC}" destId="{84F4AB86-36D1-4B9E-BBBD-7102BBD0F160}" srcOrd="1" destOrd="0" presId="urn:microsoft.com/office/officeart/2005/8/layout/process4"/>
    <dgm:cxn modelId="{EE72A904-026F-4017-860B-EBE3D3ABA253}" type="presParOf" srcId="{C6CBBEAF-187F-42CE-8602-0A3AD29B5AEC}" destId="{44C63AC7-68FC-4A8F-A89C-C5AB3F7D3F8B}" srcOrd="2" destOrd="0" presId="urn:microsoft.com/office/officeart/2005/8/layout/process4"/>
    <dgm:cxn modelId="{E21D2504-155E-45E6-AE6B-80B24F4B5977}" type="presParOf" srcId="{44C63AC7-68FC-4A8F-A89C-C5AB3F7D3F8B}" destId="{3DE43DEB-AB92-42C1-B649-8467A3FC4670}" srcOrd="0" destOrd="0" presId="urn:microsoft.com/office/officeart/2005/8/layout/process4"/>
    <dgm:cxn modelId="{EC204DFA-D169-4600-817A-362A44E94DDE}" type="presParOf" srcId="{44C63AC7-68FC-4A8F-A89C-C5AB3F7D3F8B}" destId="{C2A90741-C56B-4120-A602-06D858E1FB8F}" srcOrd="1" destOrd="0" presId="urn:microsoft.com/office/officeart/2005/8/layout/process4"/>
    <dgm:cxn modelId="{46F10A32-A396-4CBB-B2F3-78C97580369E}" type="presParOf" srcId="{44C63AC7-68FC-4A8F-A89C-C5AB3F7D3F8B}" destId="{49D6CE88-68D1-426A-A7CE-9EA99F8DCE25}" srcOrd="2" destOrd="0" presId="urn:microsoft.com/office/officeart/2005/8/layout/process4"/>
    <dgm:cxn modelId="{DCB20140-D411-4C12-9F67-37E48AE3B34E}" type="presParOf" srcId="{49D6CE88-68D1-426A-A7CE-9EA99F8DCE25}" destId="{7BD57A7E-3340-449A-8BB7-31982DEBF51C}" srcOrd="0" destOrd="0" presId="urn:microsoft.com/office/officeart/2005/8/layout/process4"/>
    <dgm:cxn modelId="{197CC6EA-E92C-4E44-ACD5-C1F039B6F23C}" type="presParOf" srcId="{49D6CE88-68D1-426A-A7CE-9EA99F8DCE25}" destId="{A7EF4495-A16B-4FA6-963D-4723B4BD9CAD}" srcOrd="1" destOrd="0" presId="urn:microsoft.com/office/officeart/2005/8/layout/process4"/>
    <dgm:cxn modelId="{EB03EA42-5A4E-4A99-807A-41B9CBBD4B78}" type="presParOf" srcId="{49D6CE88-68D1-426A-A7CE-9EA99F8DCE25}" destId="{C4B16343-F18C-4D11-B0FF-F8D75789A0D8}" srcOrd="2" destOrd="0" presId="urn:microsoft.com/office/officeart/2005/8/layout/process4"/>
    <dgm:cxn modelId="{1F209B04-E4F6-41F6-8563-2B28AFAD1379}" type="presParOf" srcId="{C6CBBEAF-187F-42CE-8602-0A3AD29B5AEC}" destId="{79FE9BAE-4938-43E0-9F96-D142FA432B93}" srcOrd="3" destOrd="0" presId="urn:microsoft.com/office/officeart/2005/8/layout/process4"/>
    <dgm:cxn modelId="{6BA2ABDD-BD95-462C-9154-5E7370263BAB}" type="presParOf" srcId="{C6CBBEAF-187F-42CE-8602-0A3AD29B5AEC}" destId="{0778456F-ED16-4195-AC9B-4FE7A3E3D39F}" srcOrd="4" destOrd="0" presId="urn:microsoft.com/office/officeart/2005/8/layout/process4"/>
    <dgm:cxn modelId="{A46C4643-7E45-4B80-8C98-87A28A76E9A9}" type="presParOf" srcId="{0778456F-ED16-4195-AC9B-4FE7A3E3D39F}" destId="{8F05EFA3-F002-4406-8782-1EB566D9D954}" srcOrd="0" destOrd="0" presId="urn:microsoft.com/office/officeart/2005/8/layout/process4"/>
    <dgm:cxn modelId="{4B550BFA-0B78-4561-BF36-DD22B0624646}" type="presParOf" srcId="{0778456F-ED16-4195-AC9B-4FE7A3E3D39F}" destId="{7A55D4F4-0027-4396-BEF4-800A968D8F23}" srcOrd="1" destOrd="0" presId="urn:microsoft.com/office/officeart/2005/8/layout/process4"/>
    <dgm:cxn modelId="{E838C266-FEDE-476A-A4C7-8DDD1759E54A}" type="presParOf" srcId="{0778456F-ED16-4195-AC9B-4FE7A3E3D39F}" destId="{2DFC2344-40A4-4928-895B-69F84F0FE194}" srcOrd="2" destOrd="0" presId="urn:microsoft.com/office/officeart/2005/8/layout/process4"/>
    <dgm:cxn modelId="{82D28A30-A45D-456C-A8CF-DD49FBFC67F8}" type="presParOf" srcId="{2DFC2344-40A4-4928-895B-69F84F0FE194}" destId="{A143E0F0-9092-4D23-B2F9-B30B8FDA96BF}" srcOrd="0" destOrd="0" presId="urn:microsoft.com/office/officeart/2005/8/layout/process4"/>
    <dgm:cxn modelId="{756F70AF-48F2-4EAB-A0F1-7A12B3E3DBD7}" type="presParOf" srcId="{2DFC2344-40A4-4928-895B-69F84F0FE194}" destId="{767E5742-2126-4A99-B718-F2DBBC42D820}"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5E3797-EA14-4D1E-888F-56A61CECC7B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008C913-BBB2-4EE1-9F96-77D6EC448119}">
      <dgm:prSet/>
      <dgm:spPr/>
      <dgm:t>
        <a:bodyPr/>
        <a:lstStyle/>
        <a:p>
          <a:r>
            <a:rPr lang="es-AR"/>
            <a:t>El repertorio de instrucciones debe especificar:</a:t>
          </a:r>
          <a:endParaRPr lang="en-US"/>
        </a:p>
      </dgm:t>
    </dgm:pt>
    <dgm:pt modelId="{361DD5DF-BE7F-4045-899E-6AE3682302E8}" type="parTrans" cxnId="{B0CFB1DA-DAE6-418B-97AC-D3E16F31CC00}">
      <dgm:prSet/>
      <dgm:spPr/>
      <dgm:t>
        <a:bodyPr/>
        <a:lstStyle/>
        <a:p>
          <a:endParaRPr lang="en-US"/>
        </a:p>
      </dgm:t>
    </dgm:pt>
    <dgm:pt modelId="{DFDB1F14-B745-4DDF-AD27-827268DAE6BD}" type="sibTrans" cxnId="{B0CFB1DA-DAE6-418B-97AC-D3E16F31CC00}">
      <dgm:prSet/>
      <dgm:spPr/>
      <dgm:t>
        <a:bodyPr/>
        <a:lstStyle/>
        <a:p>
          <a:endParaRPr lang="en-US"/>
        </a:p>
      </dgm:t>
    </dgm:pt>
    <dgm:pt modelId="{B1F74A6C-D857-419D-BF08-13F24220D0CE}">
      <dgm:prSet/>
      <dgm:spPr/>
      <dgm:t>
        <a:bodyPr/>
        <a:lstStyle/>
        <a:p>
          <a:r>
            <a:rPr lang="es-AR"/>
            <a:t>Formato de las instrucciones: tamaño fijo, variable o híbrido.</a:t>
          </a:r>
          <a:endParaRPr lang="en-US"/>
        </a:p>
      </dgm:t>
    </dgm:pt>
    <dgm:pt modelId="{C692F3AC-0CC4-42B5-9AE0-240C04A687AC}" type="parTrans" cxnId="{BECA828E-0DF6-4D23-86F2-F01C8B65C41B}">
      <dgm:prSet/>
      <dgm:spPr/>
      <dgm:t>
        <a:bodyPr/>
        <a:lstStyle/>
        <a:p>
          <a:endParaRPr lang="en-US"/>
        </a:p>
      </dgm:t>
    </dgm:pt>
    <dgm:pt modelId="{1C8D0BA4-5730-44CE-94C1-9CB0C610D9AE}" type="sibTrans" cxnId="{BECA828E-0DF6-4D23-86F2-F01C8B65C41B}">
      <dgm:prSet/>
      <dgm:spPr/>
      <dgm:t>
        <a:bodyPr/>
        <a:lstStyle/>
        <a:p>
          <a:endParaRPr lang="en-US"/>
        </a:p>
      </dgm:t>
    </dgm:pt>
    <dgm:pt modelId="{774EF907-3CB6-4F73-9A72-DB9CCF6F385E}">
      <dgm:prSet/>
      <dgm:spPr/>
      <dgm:t>
        <a:bodyPr/>
        <a:lstStyle/>
        <a:p>
          <a:r>
            <a:rPr lang="es-AR"/>
            <a:t>Localización de operandos y resultado, así como modos de direccionamiento de la memoria.</a:t>
          </a:r>
          <a:endParaRPr lang="en-US"/>
        </a:p>
      </dgm:t>
    </dgm:pt>
    <dgm:pt modelId="{B8D167DB-E834-40BA-83CF-C613ACD87BC4}" type="parTrans" cxnId="{325D8FD7-8BDC-449F-879B-ACC36684BEEC}">
      <dgm:prSet/>
      <dgm:spPr/>
      <dgm:t>
        <a:bodyPr/>
        <a:lstStyle/>
        <a:p>
          <a:endParaRPr lang="en-US"/>
        </a:p>
      </dgm:t>
    </dgm:pt>
    <dgm:pt modelId="{6B627A25-F39E-4A68-A4F3-E6570DB3655E}" type="sibTrans" cxnId="{325D8FD7-8BDC-449F-879B-ACC36684BEEC}">
      <dgm:prSet/>
      <dgm:spPr/>
      <dgm:t>
        <a:bodyPr/>
        <a:lstStyle/>
        <a:p>
          <a:endParaRPr lang="en-US"/>
        </a:p>
      </dgm:t>
    </dgm:pt>
    <dgm:pt modelId="{BE57E285-20BF-4FE8-8FE9-DECAA5FB5E96}">
      <dgm:prSet/>
      <dgm:spPr/>
      <dgm:t>
        <a:bodyPr/>
        <a:lstStyle/>
        <a:p>
          <a:r>
            <a:rPr lang="es-AR"/>
            <a:t>Tipos de datos y tamaños: Enteros (complemento a 2 o BCD, de 8, 16, 32 y 64 bits) y números en coma flotante de 32 y 64 bits (IEEE 754).</a:t>
          </a:r>
          <a:endParaRPr lang="en-US"/>
        </a:p>
      </dgm:t>
    </dgm:pt>
    <dgm:pt modelId="{D693E247-FA02-46E0-A190-011A9C8F2228}" type="parTrans" cxnId="{AA5C58A9-80A6-43C0-9328-24DCDE4CDD73}">
      <dgm:prSet/>
      <dgm:spPr/>
      <dgm:t>
        <a:bodyPr/>
        <a:lstStyle/>
        <a:p>
          <a:endParaRPr lang="en-US"/>
        </a:p>
      </dgm:t>
    </dgm:pt>
    <dgm:pt modelId="{090371E4-72B9-4FD2-930B-EBA77C49079E}" type="sibTrans" cxnId="{AA5C58A9-80A6-43C0-9328-24DCDE4CDD73}">
      <dgm:prSet/>
      <dgm:spPr/>
      <dgm:t>
        <a:bodyPr/>
        <a:lstStyle/>
        <a:p>
          <a:endParaRPr lang="en-US"/>
        </a:p>
      </dgm:t>
    </dgm:pt>
    <dgm:pt modelId="{67C9113F-02B1-4CE7-8779-DB90B3674646}">
      <dgm:prSet/>
      <dgm:spPr/>
      <dgm:t>
        <a:bodyPr/>
        <a:lstStyle/>
        <a:p>
          <a:r>
            <a:rPr lang="es-AR"/>
            <a:t>Operaciones soportadas: lógicas, aritméticas, etc.</a:t>
          </a:r>
          <a:endParaRPr lang="en-US"/>
        </a:p>
      </dgm:t>
    </dgm:pt>
    <dgm:pt modelId="{2CE2C63D-7689-4B66-B9EF-984109560AAC}" type="parTrans" cxnId="{FACD9F48-DC1E-4487-AE03-933F840687F5}">
      <dgm:prSet/>
      <dgm:spPr/>
      <dgm:t>
        <a:bodyPr/>
        <a:lstStyle/>
        <a:p>
          <a:endParaRPr lang="en-US"/>
        </a:p>
      </dgm:t>
    </dgm:pt>
    <dgm:pt modelId="{6A546A62-B8DC-4BB0-B269-790411C76E91}" type="sibTrans" cxnId="{FACD9F48-DC1E-4487-AE03-933F840687F5}">
      <dgm:prSet/>
      <dgm:spPr/>
      <dgm:t>
        <a:bodyPr/>
        <a:lstStyle/>
        <a:p>
          <a:endParaRPr lang="en-US"/>
        </a:p>
      </dgm:t>
    </dgm:pt>
    <dgm:pt modelId="{11FEAC20-DF89-4B0E-91AE-5A76B6534050}">
      <dgm:prSet/>
      <dgm:spPr/>
      <dgm:t>
        <a:bodyPr/>
        <a:lstStyle/>
        <a:p>
          <a:r>
            <a:rPr lang="es-AR"/>
            <a:t>Mecanismos de bifurcación: instrucciones de salto, subrutinas, etc., que modifican el flujo normal de ejecución.</a:t>
          </a:r>
          <a:endParaRPr lang="en-US"/>
        </a:p>
      </dgm:t>
    </dgm:pt>
    <dgm:pt modelId="{2C727D84-9E12-4E1B-8326-98CFAF04830A}" type="parTrans" cxnId="{07BA2010-AB40-4436-B166-E59E60FABCD4}">
      <dgm:prSet/>
      <dgm:spPr/>
      <dgm:t>
        <a:bodyPr/>
        <a:lstStyle/>
        <a:p>
          <a:endParaRPr lang="en-US"/>
        </a:p>
      </dgm:t>
    </dgm:pt>
    <dgm:pt modelId="{56CA4A30-4447-468B-A437-F4E16BCC0341}" type="sibTrans" cxnId="{07BA2010-AB40-4436-B166-E59E60FABCD4}">
      <dgm:prSet/>
      <dgm:spPr/>
      <dgm:t>
        <a:bodyPr/>
        <a:lstStyle/>
        <a:p>
          <a:endParaRPr lang="en-US"/>
        </a:p>
      </dgm:t>
    </dgm:pt>
    <dgm:pt modelId="{85D657E5-7B5B-421A-9B6A-D4C9DAF93E9A}">
      <dgm:prSet/>
      <dgm:spPr/>
      <dgm:t>
        <a:bodyPr/>
        <a:lstStyle/>
        <a:p>
          <a:r>
            <a:rPr lang="es-AR"/>
            <a:t>Propiedades de las instrucciones:</a:t>
          </a:r>
          <a:endParaRPr lang="en-US"/>
        </a:p>
      </dgm:t>
    </dgm:pt>
    <dgm:pt modelId="{DC1A786D-8D07-4F79-92F0-DB49CB293337}" type="parTrans" cxnId="{F3565471-6FC6-406F-904F-86D599FE8FA4}">
      <dgm:prSet/>
      <dgm:spPr/>
      <dgm:t>
        <a:bodyPr/>
        <a:lstStyle/>
        <a:p>
          <a:endParaRPr lang="en-US"/>
        </a:p>
      </dgm:t>
    </dgm:pt>
    <dgm:pt modelId="{B43DCEEE-7ABB-496D-A9B5-2C86295D269C}" type="sibTrans" cxnId="{F3565471-6FC6-406F-904F-86D599FE8FA4}">
      <dgm:prSet/>
      <dgm:spPr/>
      <dgm:t>
        <a:bodyPr/>
        <a:lstStyle/>
        <a:p>
          <a:endParaRPr lang="en-US"/>
        </a:p>
      </dgm:t>
    </dgm:pt>
    <dgm:pt modelId="{523EB8C7-A065-4746-8C0F-E16014943B14}">
      <dgm:prSet/>
      <dgm:spPr/>
      <dgm:t>
        <a:bodyPr/>
        <a:lstStyle/>
        <a:p>
          <a:r>
            <a:rPr lang="es-AR"/>
            <a:t>Realizan una función única y sencilla.</a:t>
          </a:r>
          <a:endParaRPr lang="en-US"/>
        </a:p>
      </dgm:t>
    </dgm:pt>
    <dgm:pt modelId="{5595BBD9-6689-4877-8833-987C7E46074A}" type="parTrans" cxnId="{0F820755-D9F1-4775-A377-E1F09B07F072}">
      <dgm:prSet/>
      <dgm:spPr/>
      <dgm:t>
        <a:bodyPr/>
        <a:lstStyle/>
        <a:p>
          <a:endParaRPr lang="en-US"/>
        </a:p>
      </dgm:t>
    </dgm:pt>
    <dgm:pt modelId="{49A039A4-ACE1-461E-A167-31AF6C720A93}" type="sibTrans" cxnId="{0F820755-D9F1-4775-A377-E1F09B07F072}">
      <dgm:prSet/>
      <dgm:spPr/>
      <dgm:t>
        <a:bodyPr/>
        <a:lstStyle/>
        <a:p>
          <a:endParaRPr lang="en-US"/>
        </a:p>
      </dgm:t>
    </dgm:pt>
    <dgm:pt modelId="{745869DA-CE7D-4F39-BD5D-25318088B949}">
      <dgm:prSet/>
      <dgm:spPr/>
      <dgm:t>
        <a:bodyPr/>
        <a:lstStyle/>
        <a:p>
          <a:r>
            <a:rPr lang="es-AR"/>
            <a:t>Emplean un número fijo de operandos en una representación determinada.</a:t>
          </a:r>
          <a:endParaRPr lang="en-US"/>
        </a:p>
      </dgm:t>
    </dgm:pt>
    <dgm:pt modelId="{85F1349B-97AB-4514-BEB2-46A55DD3EAEA}" type="parTrans" cxnId="{50D9623B-F129-42F0-86C6-8E085429FD9A}">
      <dgm:prSet/>
      <dgm:spPr/>
      <dgm:t>
        <a:bodyPr/>
        <a:lstStyle/>
        <a:p>
          <a:endParaRPr lang="en-US"/>
        </a:p>
      </dgm:t>
    </dgm:pt>
    <dgm:pt modelId="{4C3E743F-BCCF-4F66-8E2D-A8F45853580D}" type="sibTrans" cxnId="{50D9623B-F129-42F0-86C6-8E085429FD9A}">
      <dgm:prSet/>
      <dgm:spPr/>
      <dgm:t>
        <a:bodyPr/>
        <a:lstStyle/>
        <a:p>
          <a:endParaRPr lang="en-US"/>
        </a:p>
      </dgm:t>
    </dgm:pt>
    <dgm:pt modelId="{B5AA0F3F-D77A-4523-B59E-B9B890B44C00}">
      <dgm:prSet/>
      <dgm:spPr/>
      <dgm:t>
        <a:bodyPr/>
        <a:lstStyle/>
        <a:p>
          <a:r>
            <a:rPr lang="es-AR"/>
            <a:t>Su codificación binaria es bastante sistemática, o al menos es recomendable que lo sea (con objeto de facilitar su decodificación).</a:t>
          </a:r>
          <a:endParaRPr lang="en-US"/>
        </a:p>
      </dgm:t>
    </dgm:pt>
    <dgm:pt modelId="{750A6D80-21F4-4F80-9CD3-D4EC321B6F4A}" type="parTrans" cxnId="{736AF971-6875-4B7F-A4CD-8F7313B7B78F}">
      <dgm:prSet/>
      <dgm:spPr/>
      <dgm:t>
        <a:bodyPr/>
        <a:lstStyle/>
        <a:p>
          <a:endParaRPr lang="en-US"/>
        </a:p>
      </dgm:t>
    </dgm:pt>
    <dgm:pt modelId="{2EDF1945-F9FA-4D8F-B189-33EC3AAE3E9B}" type="sibTrans" cxnId="{736AF971-6875-4B7F-A4CD-8F7313B7B78F}">
      <dgm:prSet/>
      <dgm:spPr/>
      <dgm:t>
        <a:bodyPr/>
        <a:lstStyle/>
        <a:p>
          <a:endParaRPr lang="en-US"/>
        </a:p>
      </dgm:t>
    </dgm:pt>
    <dgm:pt modelId="{590B1FBF-C3C6-40F2-9887-2358C155440E}">
      <dgm:prSet/>
      <dgm:spPr/>
      <dgm:t>
        <a:bodyPr/>
        <a:lstStyle/>
        <a:p>
          <a:r>
            <a:rPr lang="es-AR"/>
            <a:t>Son auto-contenidas, es decir, contienen toda la información necesaria para su ejecución:</a:t>
          </a:r>
          <a:endParaRPr lang="en-US"/>
        </a:p>
      </dgm:t>
    </dgm:pt>
    <dgm:pt modelId="{F728AFDF-5BAC-40DF-A36F-5CACE1344DAD}" type="parTrans" cxnId="{0A2AE81F-E726-47E5-9F4A-64AF068C1043}">
      <dgm:prSet/>
      <dgm:spPr/>
      <dgm:t>
        <a:bodyPr/>
        <a:lstStyle/>
        <a:p>
          <a:endParaRPr lang="en-US"/>
        </a:p>
      </dgm:t>
    </dgm:pt>
    <dgm:pt modelId="{311742B1-FA68-4829-B587-1FFC97D22107}" type="sibTrans" cxnId="{0A2AE81F-E726-47E5-9F4A-64AF068C1043}">
      <dgm:prSet/>
      <dgm:spPr/>
      <dgm:t>
        <a:bodyPr/>
        <a:lstStyle/>
        <a:p>
          <a:endParaRPr lang="en-US"/>
        </a:p>
      </dgm:t>
    </dgm:pt>
    <dgm:pt modelId="{B4DD4A4A-C2D2-46F7-A615-E5725DAC5AD8}">
      <dgm:prSet/>
      <dgm:spPr/>
      <dgm:t>
        <a:bodyPr/>
        <a:lstStyle/>
        <a:p>
          <a:r>
            <a:rPr lang="es-AR"/>
            <a:t>Código de operación.</a:t>
          </a:r>
          <a:endParaRPr lang="en-US"/>
        </a:p>
      </dgm:t>
    </dgm:pt>
    <dgm:pt modelId="{6029199C-ECD1-4985-AD60-C9AEA20CD430}" type="parTrans" cxnId="{BE2D129B-730C-44EB-B728-19A3F7B0317B}">
      <dgm:prSet/>
      <dgm:spPr/>
      <dgm:t>
        <a:bodyPr/>
        <a:lstStyle/>
        <a:p>
          <a:endParaRPr lang="en-US"/>
        </a:p>
      </dgm:t>
    </dgm:pt>
    <dgm:pt modelId="{FFB1510F-FB37-4E87-B115-28DAF3D413A8}" type="sibTrans" cxnId="{BE2D129B-730C-44EB-B728-19A3F7B0317B}">
      <dgm:prSet/>
      <dgm:spPr/>
      <dgm:t>
        <a:bodyPr/>
        <a:lstStyle/>
        <a:p>
          <a:endParaRPr lang="en-US"/>
        </a:p>
      </dgm:t>
    </dgm:pt>
    <dgm:pt modelId="{1A5833C7-BCE6-4C2D-B210-6DCB5C450418}">
      <dgm:prSet/>
      <dgm:spPr/>
      <dgm:t>
        <a:bodyPr/>
        <a:lstStyle/>
        <a:p>
          <a:r>
            <a:rPr lang="es-AR"/>
            <a:t>Identificación de los operandos.</a:t>
          </a:r>
          <a:endParaRPr lang="en-US"/>
        </a:p>
      </dgm:t>
    </dgm:pt>
    <dgm:pt modelId="{318F838E-ACD4-4D12-8EB8-7D7FDB577E87}" type="parTrans" cxnId="{4D43D86E-57B5-4285-AAED-AAF96A91FAA1}">
      <dgm:prSet/>
      <dgm:spPr/>
      <dgm:t>
        <a:bodyPr/>
        <a:lstStyle/>
        <a:p>
          <a:endParaRPr lang="en-US"/>
        </a:p>
      </dgm:t>
    </dgm:pt>
    <dgm:pt modelId="{6264E335-D35E-4985-A556-BA85B39B0326}" type="sibTrans" cxnId="{4D43D86E-57B5-4285-AAED-AAF96A91FAA1}">
      <dgm:prSet/>
      <dgm:spPr/>
      <dgm:t>
        <a:bodyPr/>
        <a:lstStyle/>
        <a:p>
          <a:endParaRPr lang="en-US"/>
        </a:p>
      </dgm:t>
    </dgm:pt>
    <dgm:pt modelId="{2537D573-38B4-41A3-8C9B-5B92B92444BB}">
      <dgm:prSet/>
      <dgm:spPr/>
      <dgm:t>
        <a:bodyPr/>
        <a:lstStyle/>
        <a:p>
          <a:r>
            <a:rPr lang="es-AR"/>
            <a:t>Destino.</a:t>
          </a:r>
          <a:endParaRPr lang="en-US"/>
        </a:p>
      </dgm:t>
    </dgm:pt>
    <dgm:pt modelId="{4A1BD42F-EB4D-4216-8FA7-43BFE787062B}" type="parTrans" cxnId="{CFCC976B-723C-4CDE-8AEE-47A778476B1A}">
      <dgm:prSet/>
      <dgm:spPr/>
      <dgm:t>
        <a:bodyPr/>
        <a:lstStyle/>
        <a:p>
          <a:endParaRPr lang="en-US"/>
        </a:p>
      </dgm:t>
    </dgm:pt>
    <dgm:pt modelId="{F34932D4-E878-4B6C-8ABF-34E1FCCE5D93}" type="sibTrans" cxnId="{CFCC976B-723C-4CDE-8AEE-47A778476B1A}">
      <dgm:prSet/>
      <dgm:spPr/>
      <dgm:t>
        <a:bodyPr/>
        <a:lstStyle/>
        <a:p>
          <a:endParaRPr lang="en-US"/>
        </a:p>
      </dgm:t>
    </dgm:pt>
    <dgm:pt modelId="{3DEF26F9-361A-4F6C-93A5-4319A08288C6}">
      <dgm:prSet/>
      <dgm:spPr/>
      <dgm:t>
        <a:bodyPr/>
        <a:lstStyle/>
        <a:p>
          <a:r>
            <a:rPr lang="es-AR"/>
            <a:t>Ubicación de la siguiente instrucción (normalmente implícita, pues suele ser la siguiente).</a:t>
          </a:r>
          <a:endParaRPr lang="en-US"/>
        </a:p>
      </dgm:t>
    </dgm:pt>
    <dgm:pt modelId="{36786A8C-727F-4325-A012-F70919A33B0B}" type="parTrans" cxnId="{CC245CE7-CF54-45A4-9DED-3A2F25AD8479}">
      <dgm:prSet/>
      <dgm:spPr/>
      <dgm:t>
        <a:bodyPr/>
        <a:lstStyle/>
        <a:p>
          <a:endParaRPr lang="en-US"/>
        </a:p>
      </dgm:t>
    </dgm:pt>
    <dgm:pt modelId="{67683BA3-F88C-4C19-B6DC-F4CCA607A20D}" type="sibTrans" cxnId="{CC245CE7-CF54-45A4-9DED-3A2F25AD8479}">
      <dgm:prSet/>
      <dgm:spPr/>
      <dgm:t>
        <a:bodyPr/>
        <a:lstStyle/>
        <a:p>
          <a:endParaRPr lang="en-US"/>
        </a:p>
      </dgm:t>
    </dgm:pt>
    <dgm:pt modelId="{04018012-4321-42DE-9EA2-96300A95A918}" type="pres">
      <dgm:prSet presAssocID="{EA5E3797-EA14-4D1E-888F-56A61CECC7B8}" presName="vert0" presStyleCnt="0">
        <dgm:presLayoutVars>
          <dgm:dir/>
          <dgm:animOne val="branch"/>
          <dgm:animLvl val="lvl"/>
        </dgm:presLayoutVars>
      </dgm:prSet>
      <dgm:spPr/>
    </dgm:pt>
    <dgm:pt modelId="{497E67BC-D897-4DB3-89F4-C41446894000}" type="pres">
      <dgm:prSet presAssocID="{F008C913-BBB2-4EE1-9F96-77D6EC448119}" presName="thickLine" presStyleLbl="alignNode1" presStyleIdx="0" presStyleCnt="2"/>
      <dgm:spPr/>
    </dgm:pt>
    <dgm:pt modelId="{51348A19-3739-41C3-82A7-B6C586AAF4FE}" type="pres">
      <dgm:prSet presAssocID="{F008C913-BBB2-4EE1-9F96-77D6EC448119}" presName="horz1" presStyleCnt="0"/>
      <dgm:spPr/>
    </dgm:pt>
    <dgm:pt modelId="{8F12BE1E-5F00-448E-9EA0-B317D348F4EA}" type="pres">
      <dgm:prSet presAssocID="{F008C913-BBB2-4EE1-9F96-77D6EC448119}" presName="tx1" presStyleLbl="revTx" presStyleIdx="0" presStyleCnt="15"/>
      <dgm:spPr/>
    </dgm:pt>
    <dgm:pt modelId="{DFA81623-90E2-4D58-AC81-CE3CB047445D}" type="pres">
      <dgm:prSet presAssocID="{F008C913-BBB2-4EE1-9F96-77D6EC448119}" presName="vert1" presStyleCnt="0"/>
      <dgm:spPr/>
    </dgm:pt>
    <dgm:pt modelId="{3B7A4234-522C-416B-AC33-4B95788976B7}" type="pres">
      <dgm:prSet presAssocID="{B1F74A6C-D857-419D-BF08-13F24220D0CE}" presName="vertSpace2a" presStyleCnt="0"/>
      <dgm:spPr/>
    </dgm:pt>
    <dgm:pt modelId="{BE939788-270C-4918-88E2-453E66D8E3B2}" type="pres">
      <dgm:prSet presAssocID="{B1F74A6C-D857-419D-BF08-13F24220D0CE}" presName="horz2" presStyleCnt="0"/>
      <dgm:spPr/>
    </dgm:pt>
    <dgm:pt modelId="{5A8568EC-BC1A-4335-8A0C-25BA83889F99}" type="pres">
      <dgm:prSet presAssocID="{B1F74A6C-D857-419D-BF08-13F24220D0CE}" presName="horzSpace2" presStyleCnt="0"/>
      <dgm:spPr/>
    </dgm:pt>
    <dgm:pt modelId="{0DA3BB63-B510-47F8-AB45-6103A3133CB9}" type="pres">
      <dgm:prSet presAssocID="{B1F74A6C-D857-419D-BF08-13F24220D0CE}" presName="tx2" presStyleLbl="revTx" presStyleIdx="1" presStyleCnt="15"/>
      <dgm:spPr/>
    </dgm:pt>
    <dgm:pt modelId="{2DB9E466-0BBE-4380-ACF4-0E1677C1A696}" type="pres">
      <dgm:prSet presAssocID="{B1F74A6C-D857-419D-BF08-13F24220D0CE}" presName="vert2" presStyleCnt="0"/>
      <dgm:spPr/>
    </dgm:pt>
    <dgm:pt modelId="{541F39CC-3FE2-4EF7-A91C-960918437317}" type="pres">
      <dgm:prSet presAssocID="{B1F74A6C-D857-419D-BF08-13F24220D0CE}" presName="thinLine2b" presStyleLbl="callout" presStyleIdx="0" presStyleCnt="12"/>
      <dgm:spPr/>
    </dgm:pt>
    <dgm:pt modelId="{B74571FD-7793-4D7B-B248-F9E546E5E351}" type="pres">
      <dgm:prSet presAssocID="{B1F74A6C-D857-419D-BF08-13F24220D0CE}" presName="vertSpace2b" presStyleCnt="0"/>
      <dgm:spPr/>
    </dgm:pt>
    <dgm:pt modelId="{C125D631-59B0-46CA-B507-CF66EA42A6F0}" type="pres">
      <dgm:prSet presAssocID="{774EF907-3CB6-4F73-9A72-DB9CCF6F385E}" presName="horz2" presStyleCnt="0"/>
      <dgm:spPr/>
    </dgm:pt>
    <dgm:pt modelId="{34FE4988-77B3-45F4-BC59-526BB89F7C8C}" type="pres">
      <dgm:prSet presAssocID="{774EF907-3CB6-4F73-9A72-DB9CCF6F385E}" presName="horzSpace2" presStyleCnt="0"/>
      <dgm:spPr/>
    </dgm:pt>
    <dgm:pt modelId="{5A968C32-8927-44E5-A347-0295B4FD4329}" type="pres">
      <dgm:prSet presAssocID="{774EF907-3CB6-4F73-9A72-DB9CCF6F385E}" presName="tx2" presStyleLbl="revTx" presStyleIdx="2" presStyleCnt="15"/>
      <dgm:spPr/>
    </dgm:pt>
    <dgm:pt modelId="{335E7D46-6E93-40AE-AABB-65483BDD09CE}" type="pres">
      <dgm:prSet presAssocID="{774EF907-3CB6-4F73-9A72-DB9CCF6F385E}" presName="vert2" presStyleCnt="0"/>
      <dgm:spPr/>
    </dgm:pt>
    <dgm:pt modelId="{440CB75C-C5DF-44FC-930F-A867A13F3852}" type="pres">
      <dgm:prSet presAssocID="{774EF907-3CB6-4F73-9A72-DB9CCF6F385E}" presName="thinLine2b" presStyleLbl="callout" presStyleIdx="1" presStyleCnt="12"/>
      <dgm:spPr/>
    </dgm:pt>
    <dgm:pt modelId="{8FE1EC00-836A-4F06-80B3-362E13A81941}" type="pres">
      <dgm:prSet presAssocID="{774EF907-3CB6-4F73-9A72-DB9CCF6F385E}" presName="vertSpace2b" presStyleCnt="0"/>
      <dgm:spPr/>
    </dgm:pt>
    <dgm:pt modelId="{8BD5301C-05F3-4256-B101-8854ABCAEEEF}" type="pres">
      <dgm:prSet presAssocID="{BE57E285-20BF-4FE8-8FE9-DECAA5FB5E96}" presName="horz2" presStyleCnt="0"/>
      <dgm:spPr/>
    </dgm:pt>
    <dgm:pt modelId="{C54B163F-E490-4925-9236-484D6E71BEDD}" type="pres">
      <dgm:prSet presAssocID="{BE57E285-20BF-4FE8-8FE9-DECAA5FB5E96}" presName="horzSpace2" presStyleCnt="0"/>
      <dgm:spPr/>
    </dgm:pt>
    <dgm:pt modelId="{5B2B8D62-95A6-4FB2-840F-1D5843E7F475}" type="pres">
      <dgm:prSet presAssocID="{BE57E285-20BF-4FE8-8FE9-DECAA5FB5E96}" presName="tx2" presStyleLbl="revTx" presStyleIdx="3" presStyleCnt="15"/>
      <dgm:spPr/>
    </dgm:pt>
    <dgm:pt modelId="{F387386E-4B6B-4D62-B1A8-C829CD35BDB0}" type="pres">
      <dgm:prSet presAssocID="{BE57E285-20BF-4FE8-8FE9-DECAA5FB5E96}" presName="vert2" presStyleCnt="0"/>
      <dgm:spPr/>
    </dgm:pt>
    <dgm:pt modelId="{5F696A76-AC61-4DAF-A0C2-5916A6D00DC4}" type="pres">
      <dgm:prSet presAssocID="{BE57E285-20BF-4FE8-8FE9-DECAA5FB5E96}" presName="thinLine2b" presStyleLbl="callout" presStyleIdx="2" presStyleCnt="12"/>
      <dgm:spPr/>
    </dgm:pt>
    <dgm:pt modelId="{A065ACC3-42F2-4901-BB3A-BE8EC88E4925}" type="pres">
      <dgm:prSet presAssocID="{BE57E285-20BF-4FE8-8FE9-DECAA5FB5E96}" presName="vertSpace2b" presStyleCnt="0"/>
      <dgm:spPr/>
    </dgm:pt>
    <dgm:pt modelId="{E4E9CE7A-162C-4F47-97C6-74D7AD987723}" type="pres">
      <dgm:prSet presAssocID="{67C9113F-02B1-4CE7-8779-DB90B3674646}" presName="horz2" presStyleCnt="0"/>
      <dgm:spPr/>
    </dgm:pt>
    <dgm:pt modelId="{80A63150-9A94-4FB3-9D6B-9FE79F1C849F}" type="pres">
      <dgm:prSet presAssocID="{67C9113F-02B1-4CE7-8779-DB90B3674646}" presName="horzSpace2" presStyleCnt="0"/>
      <dgm:spPr/>
    </dgm:pt>
    <dgm:pt modelId="{FCA11A24-F792-4CC8-9B05-7B1A28D0564F}" type="pres">
      <dgm:prSet presAssocID="{67C9113F-02B1-4CE7-8779-DB90B3674646}" presName="tx2" presStyleLbl="revTx" presStyleIdx="4" presStyleCnt="15"/>
      <dgm:spPr/>
    </dgm:pt>
    <dgm:pt modelId="{2F2DFE85-234A-4177-8429-1EADF0D34EA3}" type="pres">
      <dgm:prSet presAssocID="{67C9113F-02B1-4CE7-8779-DB90B3674646}" presName="vert2" presStyleCnt="0"/>
      <dgm:spPr/>
    </dgm:pt>
    <dgm:pt modelId="{8913BDEF-4C3A-49BF-AC8E-65F067DF4455}" type="pres">
      <dgm:prSet presAssocID="{67C9113F-02B1-4CE7-8779-DB90B3674646}" presName="thinLine2b" presStyleLbl="callout" presStyleIdx="3" presStyleCnt="12"/>
      <dgm:spPr/>
    </dgm:pt>
    <dgm:pt modelId="{CBBDB411-79A6-442E-A5FA-E6B1DB8962EA}" type="pres">
      <dgm:prSet presAssocID="{67C9113F-02B1-4CE7-8779-DB90B3674646}" presName="vertSpace2b" presStyleCnt="0"/>
      <dgm:spPr/>
    </dgm:pt>
    <dgm:pt modelId="{39D30FFF-03E0-44FC-8EA5-2188CEF14E04}" type="pres">
      <dgm:prSet presAssocID="{11FEAC20-DF89-4B0E-91AE-5A76B6534050}" presName="horz2" presStyleCnt="0"/>
      <dgm:spPr/>
    </dgm:pt>
    <dgm:pt modelId="{8BDCE845-CBA4-4772-B470-0C5CF9538FFB}" type="pres">
      <dgm:prSet presAssocID="{11FEAC20-DF89-4B0E-91AE-5A76B6534050}" presName="horzSpace2" presStyleCnt="0"/>
      <dgm:spPr/>
    </dgm:pt>
    <dgm:pt modelId="{398155E8-F04F-4B9C-AA5C-ABCECCAE45B8}" type="pres">
      <dgm:prSet presAssocID="{11FEAC20-DF89-4B0E-91AE-5A76B6534050}" presName="tx2" presStyleLbl="revTx" presStyleIdx="5" presStyleCnt="15"/>
      <dgm:spPr/>
    </dgm:pt>
    <dgm:pt modelId="{D5ED3C8C-39A0-4447-BC55-56ED0392DAAE}" type="pres">
      <dgm:prSet presAssocID="{11FEAC20-DF89-4B0E-91AE-5A76B6534050}" presName="vert2" presStyleCnt="0"/>
      <dgm:spPr/>
    </dgm:pt>
    <dgm:pt modelId="{CFF867ED-DF2D-4EF4-B281-D3F1F45E2683}" type="pres">
      <dgm:prSet presAssocID="{11FEAC20-DF89-4B0E-91AE-5A76B6534050}" presName="thinLine2b" presStyleLbl="callout" presStyleIdx="4" presStyleCnt="12"/>
      <dgm:spPr/>
    </dgm:pt>
    <dgm:pt modelId="{F039EEF4-02A2-44C2-9FE5-5EA553BB7A04}" type="pres">
      <dgm:prSet presAssocID="{11FEAC20-DF89-4B0E-91AE-5A76B6534050}" presName="vertSpace2b" presStyleCnt="0"/>
      <dgm:spPr/>
    </dgm:pt>
    <dgm:pt modelId="{F3CC4022-1795-42ED-A6E6-F9A00B6D36D9}" type="pres">
      <dgm:prSet presAssocID="{85D657E5-7B5B-421A-9B6A-D4C9DAF93E9A}" presName="thickLine" presStyleLbl="alignNode1" presStyleIdx="1" presStyleCnt="2"/>
      <dgm:spPr/>
    </dgm:pt>
    <dgm:pt modelId="{8A5274C5-3654-4FB0-B71A-A2D77D7597F6}" type="pres">
      <dgm:prSet presAssocID="{85D657E5-7B5B-421A-9B6A-D4C9DAF93E9A}" presName="horz1" presStyleCnt="0"/>
      <dgm:spPr/>
    </dgm:pt>
    <dgm:pt modelId="{DF7A12E4-CEE8-4617-B844-73B8AB73C104}" type="pres">
      <dgm:prSet presAssocID="{85D657E5-7B5B-421A-9B6A-D4C9DAF93E9A}" presName="tx1" presStyleLbl="revTx" presStyleIdx="6" presStyleCnt="15"/>
      <dgm:spPr/>
    </dgm:pt>
    <dgm:pt modelId="{82B5D3BF-60B2-44D4-A310-37B759CFA6E5}" type="pres">
      <dgm:prSet presAssocID="{85D657E5-7B5B-421A-9B6A-D4C9DAF93E9A}" presName="vert1" presStyleCnt="0"/>
      <dgm:spPr/>
    </dgm:pt>
    <dgm:pt modelId="{B301390B-D394-476E-9D3F-83FC3751F087}" type="pres">
      <dgm:prSet presAssocID="{523EB8C7-A065-4746-8C0F-E16014943B14}" presName="vertSpace2a" presStyleCnt="0"/>
      <dgm:spPr/>
    </dgm:pt>
    <dgm:pt modelId="{D798E373-6E30-4BA6-AB16-AD83AF9259B8}" type="pres">
      <dgm:prSet presAssocID="{523EB8C7-A065-4746-8C0F-E16014943B14}" presName="horz2" presStyleCnt="0"/>
      <dgm:spPr/>
    </dgm:pt>
    <dgm:pt modelId="{10AD25E4-AE87-479A-873F-9400E5B73451}" type="pres">
      <dgm:prSet presAssocID="{523EB8C7-A065-4746-8C0F-E16014943B14}" presName="horzSpace2" presStyleCnt="0"/>
      <dgm:spPr/>
    </dgm:pt>
    <dgm:pt modelId="{41C154EC-CCE9-4E03-9492-8F6E2E398BE7}" type="pres">
      <dgm:prSet presAssocID="{523EB8C7-A065-4746-8C0F-E16014943B14}" presName="tx2" presStyleLbl="revTx" presStyleIdx="7" presStyleCnt="15"/>
      <dgm:spPr/>
    </dgm:pt>
    <dgm:pt modelId="{72B8F6C6-B82E-42DE-A8DD-64BEE9EE1A5A}" type="pres">
      <dgm:prSet presAssocID="{523EB8C7-A065-4746-8C0F-E16014943B14}" presName="vert2" presStyleCnt="0"/>
      <dgm:spPr/>
    </dgm:pt>
    <dgm:pt modelId="{32D5CED3-DD85-419C-A7A9-B56B211A785F}" type="pres">
      <dgm:prSet presAssocID="{523EB8C7-A065-4746-8C0F-E16014943B14}" presName="thinLine2b" presStyleLbl="callout" presStyleIdx="5" presStyleCnt="12"/>
      <dgm:spPr/>
    </dgm:pt>
    <dgm:pt modelId="{97CF2969-4FFF-4CE4-AB2A-CB1292EB7764}" type="pres">
      <dgm:prSet presAssocID="{523EB8C7-A065-4746-8C0F-E16014943B14}" presName="vertSpace2b" presStyleCnt="0"/>
      <dgm:spPr/>
    </dgm:pt>
    <dgm:pt modelId="{A035B1CD-D6AE-459B-B6F3-AC86B3003F93}" type="pres">
      <dgm:prSet presAssocID="{745869DA-CE7D-4F39-BD5D-25318088B949}" presName="horz2" presStyleCnt="0"/>
      <dgm:spPr/>
    </dgm:pt>
    <dgm:pt modelId="{523F3C6A-D77A-45B2-AF43-6A194AC7E435}" type="pres">
      <dgm:prSet presAssocID="{745869DA-CE7D-4F39-BD5D-25318088B949}" presName="horzSpace2" presStyleCnt="0"/>
      <dgm:spPr/>
    </dgm:pt>
    <dgm:pt modelId="{1909BBF5-5989-404E-B076-9D29195DEAD7}" type="pres">
      <dgm:prSet presAssocID="{745869DA-CE7D-4F39-BD5D-25318088B949}" presName="tx2" presStyleLbl="revTx" presStyleIdx="8" presStyleCnt="15"/>
      <dgm:spPr/>
    </dgm:pt>
    <dgm:pt modelId="{6AB2E941-6346-4B02-9F1E-66364BB8FF69}" type="pres">
      <dgm:prSet presAssocID="{745869DA-CE7D-4F39-BD5D-25318088B949}" presName="vert2" presStyleCnt="0"/>
      <dgm:spPr/>
    </dgm:pt>
    <dgm:pt modelId="{02289AC1-DEB7-48B3-AF7C-69FC9D408482}" type="pres">
      <dgm:prSet presAssocID="{745869DA-CE7D-4F39-BD5D-25318088B949}" presName="thinLine2b" presStyleLbl="callout" presStyleIdx="6" presStyleCnt="12"/>
      <dgm:spPr/>
    </dgm:pt>
    <dgm:pt modelId="{07DE39D0-4244-4A70-8100-1765FD218C0B}" type="pres">
      <dgm:prSet presAssocID="{745869DA-CE7D-4F39-BD5D-25318088B949}" presName="vertSpace2b" presStyleCnt="0"/>
      <dgm:spPr/>
    </dgm:pt>
    <dgm:pt modelId="{A0988147-DD12-4533-ACA0-2CFFCCCBFA9F}" type="pres">
      <dgm:prSet presAssocID="{B5AA0F3F-D77A-4523-B59E-B9B890B44C00}" presName="horz2" presStyleCnt="0"/>
      <dgm:spPr/>
    </dgm:pt>
    <dgm:pt modelId="{652D6FB0-EE67-43EC-B998-FCE30052B14A}" type="pres">
      <dgm:prSet presAssocID="{B5AA0F3F-D77A-4523-B59E-B9B890B44C00}" presName="horzSpace2" presStyleCnt="0"/>
      <dgm:spPr/>
    </dgm:pt>
    <dgm:pt modelId="{35D946F4-2F9B-4648-8A11-1A9B801505F6}" type="pres">
      <dgm:prSet presAssocID="{B5AA0F3F-D77A-4523-B59E-B9B890B44C00}" presName="tx2" presStyleLbl="revTx" presStyleIdx="9" presStyleCnt="15"/>
      <dgm:spPr/>
    </dgm:pt>
    <dgm:pt modelId="{E4119D27-8182-46CC-B563-E8D3168D2853}" type="pres">
      <dgm:prSet presAssocID="{B5AA0F3F-D77A-4523-B59E-B9B890B44C00}" presName="vert2" presStyleCnt="0"/>
      <dgm:spPr/>
    </dgm:pt>
    <dgm:pt modelId="{A191BB02-7E1C-4528-AF3D-9130A7523616}" type="pres">
      <dgm:prSet presAssocID="{B5AA0F3F-D77A-4523-B59E-B9B890B44C00}" presName="thinLine2b" presStyleLbl="callout" presStyleIdx="7" presStyleCnt="12"/>
      <dgm:spPr/>
    </dgm:pt>
    <dgm:pt modelId="{B3FB97EF-613F-4335-BC1F-5DB9D788C6A7}" type="pres">
      <dgm:prSet presAssocID="{B5AA0F3F-D77A-4523-B59E-B9B890B44C00}" presName="vertSpace2b" presStyleCnt="0"/>
      <dgm:spPr/>
    </dgm:pt>
    <dgm:pt modelId="{0E060A51-54D9-4894-ABDC-50FD26898D4D}" type="pres">
      <dgm:prSet presAssocID="{590B1FBF-C3C6-40F2-9887-2358C155440E}" presName="horz2" presStyleCnt="0"/>
      <dgm:spPr/>
    </dgm:pt>
    <dgm:pt modelId="{D03A0528-364D-40BD-9115-DA1A4E24866A}" type="pres">
      <dgm:prSet presAssocID="{590B1FBF-C3C6-40F2-9887-2358C155440E}" presName="horzSpace2" presStyleCnt="0"/>
      <dgm:spPr/>
    </dgm:pt>
    <dgm:pt modelId="{30C7EB23-BC47-4B43-B4E0-D60C822F78A5}" type="pres">
      <dgm:prSet presAssocID="{590B1FBF-C3C6-40F2-9887-2358C155440E}" presName="tx2" presStyleLbl="revTx" presStyleIdx="10" presStyleCnt="15"/>
      <dgm:spPr/>
    </dgm:pt>
    <dgm:pt modelId="{B0109E99-DC0B-4060-B7C0-ED24740F7FBB}" type="pres">
      <dgm:prSet presAssocID="{590B1FBF-C3C6-40F2-9887-2358C155440E}" presName="vert2" presStyleCnt="0"/>
      <dgm:spPr/>
    </dgm:pt>
    <dgm:pt modelId="{824AA07E-5087-4757-963E-5C03779F32A1}" type="pres">
      <dgm:prSet presAssocID="{B4DD4A4A-C2D2-46F7-A615-E5725DAC5AD8}" presName="horz3" presStyleCnt="0"/>
      <dgm:spPr/>
    </dgm:pt>
    <dgm:pt modelId="{0EA9C22C-3B81-40B4-9929-03D7964EBC77}" type="pres">
      <dgm:prSet presAssocID="{B4DD4A4A-C2D2-46F7-A615-E5725DAC5AD8}" presName="horzSpace3" presStyleCnt="0"/>
      <dgm:spPr/>
    </dgm:pt>
    <dgm:pt modelId="{812D73A1-B07D-4349-A02E-3F43050943A5}" type="pres">
      <dgm:prSet presAssocID="{B4DD4A4A-C2D2-46F7-A615-E5725DAC5AD8}" presName="tx3" presStyleLbl="revTx" presStyleIdx="11" presStyleCnt="15"/>
      <dgm:spPr/>
    </dgm:pt>
    <dgm:pt modelId="{59305798-5434-4505-B2F9-08A015B287B7}" type="pres">
      <dgm:prSet presAssocID="{B4DD4A4A-C2D2-46F7-A615-E5725DAC5AD8}" presName="vert3" presStyleCnt="0"/>
      <dgm:spPr/>
    </dgm:pt>
    <dgm:pt modelId="{B3541D99-4F6D-43BB-AD8A-2AE065C77724}" type="pres">
      <dgm:prSet presAssocID="{FFB1510F-FB37-4E87-B115-28DAF3D413A8}" presName="thinLine3" presStyleLbl="callout" presStyleIdx="8" presStyleCnt="12"/>
      <dgm:spPr/>
    </dgm:pt>
    <dgm:pt modelId="{C9CDFDB9-9347-4A0F-BB9C-6E4CAEB13A62}" type="pres">
      <dgm:prSet presAssocID="{1A5833C7-BCE6-4C2D-B210-6DCB5C450418}" presName="horz3" presStyleCnt="0"/>
      <dgm:spPr/>
    </dgm:pt>
    <dgm:pt modelId="{59F5F1ED-9D97-4CE3-B760-8A5BE7D0F369}" type="pres">
      <dgm:prSet presAssocID="{1A5833C7-BCE6-4C2D-B210-6DCB5C450418}" presName="horzSpace3" presStyleCnt="0"/>
      <dgm:spPr/>
    </dgm:pt>
    <dgm:pt modelId="{6D290EE1-C815-4D4E-BFE3-FC1095B77D47}" type="pres">
      <dgm:prSet presAssocID="{1A5833C7-BCE6-4C2D-B210-6DCB5C450418}" presName="tx3" presStyleLbl="revTx" presStyleIdx="12" presStyleCnt="15"/>
      <dgm:spPr/>
    </dgm:pt>
    <dgm:pt modelId="{94A66BB4-353B-4D0D-81DD-68CF324B30A7}" type="pres">
      <dgm:prSet presAssocID="{1A5833C7-BCE6-4C2D-B210-6DCB5C450418}" presName="vert3" presStyleCnt="0"/>
      <dgm:spPr/>
    </dgm:pt>
    <dgm:pt modelId="{5069AAB6-3208-481B-87DE-9B8F4C582FEE}" type="pres">
      <dgm:prSet presAssocID="{6264E335-D35E-4985-A556-BA85B39B0326}" presName="thinLine3" presStyleLbl="callout" presStyleIdx="9" presStyleCnt="12"/>
      <dgm:spPr/>
    </dgm:pt>
    <dgm:pt modelId="{C6D0797C-79A3-4C5B-81F6-B6EFBE614C24}" type="pres">
      <dgm:prSet presAssocID="{2537D573-38B4-41A3-8C9B-5B92B92444BB}" presName="horz3" presStyleCnt="0"/>
      <dgm:spPr/>
    </dgm:pt>
    <dgm:pt modelId="{ABDA5615-63BD-4F66-81A8-C54F3E3F72A1}" type="pres">
      <dgm:prSet presAssocID="{2537D573-38B4-41A3-8C9B-5B92B92444BB}" presName="horzSpace3" presStyleCnt="0"/>
      <dgm:spPr/>
    </dgm:pt>
    <dgm:pt modelId="{EB3667C7-C282-4D7B-8D03-35DFBB23413E}" type="pres">
      <dgm:prSet presAssocID="{2537D573-38B4-41A3-8C9B-5B92B92444BB}" presName="tx3" presStyleLbl="revTx" presStyleIdx="13" presStyleCnt="15"/>
      <dgm:spPr/>
    </dgm:pt>
    <dgm:pt modelId="{5C5F4566-DDAA-4F1C-AFD4-35F937DE34CA}" type="pres">
      <dgm:prSet presAssocID="{2537D573-38B4-41A3-8C9B-5B92B92444BB}" presName="vert3" presStyleCnt="0"/>
      <dgm:spPr/>
    </dgm:pt>
    <dgm:pt modelId="{DEA807D4-85B6-41FA-BF46-76F12828D462}" type="pres">
      <dgm:prSet presAssocID="{F34932D4-E878-4B6C-8ABF-34E1FCCE5D93}" presName="thinLine3" presStyleLbl="callout" presStyleIdx="10" presStyleCnt="12"/>
      <dgm:spPr/>
    </dgm:pt>
    <dgm:pt modelId="{29E39DCB-06B2-47F6-BB33-B0933A8E808A}" type="pres">
      <dgm:prSet presAssocID="{3DEF26F9-361A-4F6C-93A5-4319A08288C6}" presName="horz3" presStyleCnt="0"/>
      <dgm:spPr/>
    </dgm:pt>
    <dgm:pt modelId="{0C70C0D5-FBA4-45C8-A649-5C282984449C}" type="pres">
      <dgm:prSet presAssocID="{3DEF26F9-361A-4F6C-93A5-4319A08288C6}" presName="horzSpace3" presStyleCnt="0"/>
      <dgm:spPr/>
    </dgm:pt>
    <dgm:pt modelId="{FED4F9C8-3714-46CE-B589-EF5EC27CF0BE}" type="pres">
      <dgm:prSet presAssocID="{3DEF26F9-361A-4F6C-93A5-4319A08288C6}" presName="tx3" presStyleLbl="revTx" presStyleIdx="14" presStyleCnt="15"/>
      <dgm:spPr/>
    </dgm:pt>
    <dgm:pt modelId="{78DE6F1E-C591-45BF-B4EE-4416B2762213}" type="pres">
      <dgm:prSet presAssocID="{3DEF26F9-361A-4F6C-93A5-4319A08288C6}" presName="vert3" presStyleCnt="0"/>
      <dgm:spPr/>
    </dgm:pt>
    <dgm:pt modelId="{CA609CED-B7D6-4CD5-91EC-A239CB1B4B08}" type="pres">
      <dgm:prSet presAssocID="{590B1FBF-C3C6-40F2-9887-2358C155440E}" presName="thinLine2b" presStyleLbl="callout" presStyleIdx="11" presStyleCnt="12"/>
      <dgm:spPr/>
    </dgm:pt>
    <dgm:pt modelId="{7C9E8003-E997-4FD5-A514-755607986D92}" type="pres">
      <dgm:prSet presAssocID="{590B1FBF-C3C6-40F2-9887-2358C155440E}" presName="vertSpace2b" presStyleCnt="0"/>
      <dgm:spPr/>
    </dgm:pt>
  </dgm:ptLst>
  <dgm:cxnLst>
    <dgm:cxn modelId="{07BA2010-AB40-4436-B166-E59E60FABCD4}" srcId="{F008C913-BBB2-4EE1-9F96-77D6EC448119}" destId="{11FEAC20-DF89-4B0E-91AE-5A76B6534050}" srcOrd="4" destOrd="0" parTransId="{2C727D84-9E12-4E1B-8326-98CFAF04830A}" sibTransId="{56CA4A30-4447-468B-A437-F4E16BCC0341}"/>
    <dgm:cxn modelId="{60D1A818-C8BF-4388-96D5-9330209C7584}" type="presOf" srcId="{11FEAC20-DF89-4B0E-91AE-5A76B6534050}" destId="{398155E8-F04F-4B9C-AA5C-ABCECCAE45B8}" srcOrd="0" destOrd="0" presId="urn:microsoft.com/office/officeart/2008/layout/LinedList"/>
    <dgm:cxn modelId="{C9C6BF19-E4B4-4F8E-ADFF-F714DEB18297}" type="presOf" srcId="{67C9113F-02B1-4CE7-8779-DB90B3674646}" destId="{FCA11A24-F792-4CC8-9B05-7B1A28D0564F}" srcOrd="0" destOrd="0" presId="urn:microsoft.com/office/officeart/2008/layout/LinedList"/>
    <dgm:cxn modelId="{0A2AE81F-E726-47E5-9F4A-64AF068C1043}" srcId="{85D657E5-7B5B-421A-9B6A-D4C9DAF93E9A}" destId="{590B1FBF-C3C6-40F2-9887-2358C155440E}" srcOrd="3" destOrd="0" parTransId="{F728AFDF-5BAC-40DF-A36F-5CACE1344DAD}" sibTransId="{311742B1-FA68-4829-B587-1FFC97D22107}"/>
    <dgm:cxn modelId="{305EB223-50F9-4FC2-98E8-AD62FB2E30C9}" type="presOf" srcId="{590B1FBF-C3C6-40F2-9887-2358C155440E}" destId="{30C7EB23-BC47-4B43-B4E0-D60C822F78A5}" srcOrd="0" destOrd="0" presId="urn:microsoft.com/office/officeart/2008/layout/LinedList"/>
    <dgm:cxn modelId="{7C5E472C-481E-405B-967C-4891EC3A97DA}" type="presOf" srcId="{523EB8C7-A065-4746-8C0F-E16014943B14}" destId="{41C154EC-CCE9-4E03-9492-8F6E2E398BE7}" srcOrd="0" destOrd="0" presId="urn:microsoft.com/office/officeart/2008/layout/LinedList"/>
    <dgm:cxn modelId="{50D9623B-F129-42F0-86C6-8E085429FD9A}" srcId="{85D657E5-7B5B-421A-9B6A-D4C9DAF93E9A}" destId="{745869DA-CE7D-4F39-BD5D-25318088B949}" srcOrd="1" destOrd="0" parTransId="{85F1349B-97AB-4514-BEB2-46A55DD3EAEA}" sibTransId="{4C3E743F-BCCF-4F66-8E2D-A8F45853580D}"/>
    <dgm:cxn modelId="{521FD35D-2655-4EC5-BCDB-8E46D239755A}" type="presOf" srcId="{EA5E3797-EA14-4D1E-888F-56A61CECC7B8}" destId="{04018012-4321-42DE-9EA2-96300A95A918}" srcOrd="0" destOrd="0" presId="urn:microsoft.com/office/officeart/2008/layout/LinedList"/>
    <dgm:cxn modelId="{EFF3DC5F-C8AD-4DCD-8F87-DC3FA88B9A77}" type="presOf" srcId="{B4DD4A4A-C2D2-46F7-A615-E5725DAC5AD8}" destId="{812D73A1-B07D-4349-A02E-3F43050943A5}" srcOrd="0" destOrd="0" presId="urn:microsoft.com/office/officeart/2008/layout/LinedList"/>
    <dgm:cxn modelId="{FACD9F48-DC1E-4487-AE03-933F840687F5}" srcId="{F008C913-BBB2-4EE1-9F96-77D6EC448119}" destId="{67C9113F-02B1-4CE7-8779-DB90B3674646}" srcOrd="3" destOrd="0" parTransId="{2CE2C63D-7689-4B66-B9EF-984109560AAC}" sibTransId="{6A546A62-B8DC-4BB0-B269-790411C76E91}"/>
    <dgm:cxn modelId="{CFCC976B-723C-4CDE-8AEE-47A778476B1A}" srcId="{590B1FBF-C3C6-40F2-9887-2358C155440E}" destId="{2537D573-38B4-41A3-8C9B-5B92B92444BB}" srcOrd="2" destOrd="0" parTransId="{4A1BD42F-EB4D-4216-8FA7-43BFE787062B}" sibTransId="{F34932D4-E878-4B6C-8ABF-34E1FCCE5D93}"/>
    <dgm:cxn modelId="{7B0A6E4D-D511-44ED-B62F-152123FF5A02}" type="presOf" srcId="{B5AA0F3F-D77A-4523-B59E-B9B890B44C00}" destId="{35D946F4-2F9B-4648-8A11-1A9B801505F6}" srcOrd="0" destOrd="0" presId="urn:microsoft.com/office/officeart/2008/layout/LinedList"/>
    <dgm:cxn modelId="{4D43D86E-57B5-4285-AAED-AAF96A91FAA1}" srcId="{590B1FBF-C3C6-40F2-9887-2358C155440E}" destId="{1A5833C7-BCE6-4C2D-B210-6DCB5C450418}" srcOrd="1" destOrd="0" parTransId="{318F838E-ACD4-4D12-8EB8-7D7FDB577E87}" sibTransId="{6264E335-D35E-4985-A556-BA85B39B0326}"/>
    <dgm:cxn modelId="{F3565471-6FC6-406F-904F-86D599FE8FA4}" srcId="{EA5E3797-EA14-4D1E-888F-56A61CECC7B8}" destId="{85D657E5-7B5B-421A-9B6A-D4C9DAF93E9A}" srcOrd="1" destOrd="0" parTransId="{DC1A786D-8D07-4F79-92F0-DB49CB293337}" sibTransId="{B43DCEEE-7ABB-496D-A9B5-2C86295D269C}"/>
    <dgm:cxn modelId="{736AF971-6875-4B7F-A4CD-8F7313B7B78F}" srcId="{85D657E5-7B5B-421A-9B6A-D4C9DAF93E9A}" destId="{B5AA0F3F-D77A-4523-B59E-B9B890B44C00}" srcOrd="2" destOrd="0" parTransId="{750A6D80-21F4-4F80-9CD3-D4EC321B6F4A}" sibTransId="{2EDF1945-F9FA-4D8F-B189-33EC3AAE3E9B}"/>
    <dgm:cxn modelId="{0F820755-D9F1-4775-A377-E1F09B07F072}" srcId="{85D657E5-7B5B-421A-9B6A-D4C9DAF93E9A}" destId="{523EB8C7-A065-4746-8C0F-E16014943B14}" srcOrd="0" destOrd="0" parTransId="{5595BBD9-6689-4877-8833-987C7E46074A}" sibTransId="{49A039A4-ACE1-461E-A167-31AF6C720A93}"/>
    <dgm:cxn modelId="{BECA828E-0DF6-4D23-86F2-F01C8B65C41B}" srcId="{F008C913-BBB2-4EE1-9F96-77D6EC448119}" destId="{B1F74A6C-D857-419D-BF08-13F24220D0CE}" srcOrd="0" destOrd="0" parTransId="{C692F3AC-0CC4-42B5-9AE0-240C04A687AC}" sibTransId="{1C8D0BA4-5730-44CE-94C1-9CB0C610D9AE}"/>
    <dgm:cxn modelId="{C6228093-2C91-4C6B-990A-F5BF9651C045}" type="presOf" srcId="{2537D573-38B4-41A3-8C9B-5B92B92444BB}" destId="{EB3667C7-C282-4D7B-8D03-35DFBB23413E}" srcOrd="0" destOrd="0" presId="urn:microsoft.com/office/officeart/2008/layout/LinedList"/>
    <dgm:cxn modelId="{BE2D129B-730C-44EB-B728-19A3F7B0317B}" srcId="{590B1FBF-C3C6-40F2-9887-2358C155440E}" destId="{B4DD4A4A-C2D2-46F7-A615-E5725DAC5AD8}" srcOrd="0" destOrd="0" parTransId="{6029199C-ECD1-4985-AD60-C9AEA20CD430}" sibTransId="{FFB1510F-FB37-4E87-B115-28DAF3D413A8}"/>
    <dgm:cxn modelId="{86EC50A0-B9FD-4966-B8F3-ECD12FD5A3CA}" type="presOf" srcId="{B1F74A6C-D857-419D-BF08-13F24220D0CE}" destId="{0DA3BB63-B510-47F8-AB45-6103A3133CB9}" srcOrd="0" destOrd="0" presId="urn:microsoft.com/office/officeart/2008/layout/LinedList"/>
    <dgm:cxn modelId="{AA5C58A9-80A6-43C0-9328-24DCDE4CDD73}" srcId="{F008C913-BBB2-4EE1-9F96-77D6EC448119}" destId="{BE57E285-20BF-4FE8-8FE9-DECAA5FB5E96}" srcOrd="2" destOrd="0" parTransId="{D693E247-FA02-46E0-A190-011A9C8F2228}" sibTransId="{090371E4-72B9-4FD2-930B-EBA77C49079E}"/>
    <dgm:cxn modelId="{2A3D34C2-B074-42AD-9F31-C1DFF7A25906}" type="presOf" srcId="{F008C913-BBB2-4EE1-9F96-77D6EC448119}" destId="{8F12BE1E-5F00-448E-9EA0-B317D348F4EA}" srcOrd="0" destOrd="0" presId="urn:microsoft.com/office/officeart/2008/layout/LinedList"/>
    <dgm:cxn modelId="{9CD7CECB-C8FB-48BC-87E8-C6ECEC8D2445}" type="presOf" srcId="{774EF907-3CB6-4F73-9A72-DB9CCF6F385E}" destId="{5A968C32-8927-44E5-A347-0295B4FD4329}" srcOrd="0" destOrd="0" presId="urn:microsoft.com/office/officeart/2008/layout/LinedList"/>
    <dgm:cxn modelId="{9A30FCD0-5CCC-421E-9A39-72A993025FD9}" type="presOf" srcId="{BE57E285-20BF-4FE8-8FE9-DECAA5FB5E96}" destId="{5B2B8D62-95A6-4FB2-840F-1D5843E7F475}" srcOrd="0" destOrd="0" presId="urn:microsoft.com/office/officeart/2008/layout/LinedList"/>
    <dgm:cxn modelId="{AD265CD3-85E4-447E-BEFE-04BA7CEF1FB1}" type="presOf" srcId="{745869DA-CE7D-4F39-BD5D-25318088B949}" destId="{1909BBF5-5989-404E-B076-9D29195DEAD7}" srcOrd="0" destOrd="0" presId="urn:microsoft.com/office/officeart/2008/layout/LinedList"/>
    <dgm:cxn modelId="{B549D3D4-5F47-4262-9E7A-B8A11C53802F}" type="presOf" srcId="{1A5833C7-BCE6-4C2D-B210-6DCB5C450418}" destId="{6D290EE1-C815-4D4E-BFE3-FC1095B77D47}" srcOrd="0" destOrd="0" presId="urn:microsoft.com/office/officeart/2008/layout/LinedList"/>
    <dgm:cxn modelId="{325D8FD7-8BDC-449F-879B-ACC36684BEEC}" srcId="{F008C913-BBB2-4EE1-9F96-77D6EC448119}" destId="{774EF907-3CB6-4F73-9A72-DB9CCF6F385E}" srcOrd="1" destOrd="0" parTransId="{B8D167DB-E834-40BA-83CF-C613ACD87BC4}" sibTransId="{6B627A25-F39E-4A68-A4F3-E6570DB3655E}"/>
    <dgm:cxn modelId="{B0CFB1DA-DAE6-418B-97AC-D3E16F31CC00}" srcId="{EA5E3797-EA14-4D1E-888F-56A61CECC7B8}" destId="{F008C913-BBB2-4EE1-9F96-77D6EC448119}" srcOrd="0" destOrd="0" parTransId="{361DD5DF-BE7F-4045-899E-6AE3682302E8}" sibTransId="{DFDB1F14-B745-4DDF-AD27-827268DAE6BD}"/>
    <dgm:cxn modelId="{6C44D1E2-BD80-4223-BACA-F5141BA72F57}" type="presOf" srcId="{3DEF26F9-361A-4F6C-93A5-4319A08288C6}" destId="{FED4F9C8-3714-46CE-B589-EF5EC27CF0BE}" srcOrd="0" destOrd="0" presId="urn:microsoft.com/office/officeart/2008/layout/LinedList"/>
    <dgm:cxn modelId="{F1513BE4-EDA3-40CA-87A5-F8A6208C82EB}" type="presOf" srcId="{85D657E5-7B5B-421A-9B6A-D4C9DAF93E9A}" destId="{DF7A12E4-CEE8-4617-B844-73B8AB73C104}" srcOrd="0" destOrd="0" presId="urn:microsoft.com/office/officeart/2008/layout/LinedList"/>
    <dgm:cxn modelId="{CC245CE7-CF54-45A4-9DED-3A2F25AD8479}" srcId="{590B1FBF-C3C6-40F2-9887-2358C155440E}" destId="{3DEF26F9-361A-4F6C-93A5-4319A08288C6}" srcOrd="3" destOrd="0" parTransId="{36786A8C-727F-4325-A012-F70919A33B0B}" sibTransId="{67683BA3-F88C-4C19-B6DC-F4CCA607A20D}"/>
    <dgm:cxn modelId="{514294E9-D8A2-4CC9-BB97-11958EC470BE}" type="presParOf" srcId="{04018012-4321-42DE-9EA2-96300A95A918}" destId="{497E67BC-D897-4DB3-89F4-C41446894000}" srcOrd="0" destOrd="0" presId="urn:microsoft.com/office/officeart/2008/layout/LinedList"/>
    <dgm:cxn modelId="{32CED59D-A183-4AFC-96CE-9A83356A166D}" type="presParOf" srcId="{04018012-4321-42DE-9EA2-96300A95A918}" destId="{51348A19-3739-41C3-82A7-B6C586AAF4FE}" srcOrd="1" destOrd="0" presId="urn:microsoft.com/office/officeart/2008/layout/LinedList"/>
    <dgm:cxn modelId="{5264839C-F672-44F7-91D8-9312081888F5}" type="presParOf" srcId="{51348A19-3739-41C3-82A7-B6C586AAF4FE}" destId="{8F12BE1E-5F00-448E-9EA0-B317D348F4EA}" srcOrd="0" destOrd="0" presId="urn:microsoft.com/office/officeart/2008/layout/LinedList"/>
    <dgm:cxn modelId="{05605A8B-8753-4EFC-A6F6-7BCD1274C653}" type="presParOf" srcId="{51348A19-3739-41C3-82A7-B6C586AAF4FE}" destId="{DFA81623-90E2-4D58-AC81-CE3CB047445D}" srcOrd="1" destOrd="0" presId="urn:microsoft.com/office/officeart/2008/layout/LinedList"/>
    <dgm:cxn modelId="{1A714786-240C-4C47-9B81-AF364C54FB14}" type="presParOf" srcId="{DFA81623-90E2-4D58-AC81-CE3CB047445D}" destId="{3B7A4234-522C-416B-AC33-4B95788976B7}" srcOrd="0" destOrd="0" presId="urn:microsoft.com/office/officeart/2008/layout/LinedList"/>
    <dgm:cxn modelId="{0E0C5D3B-AD33-4017-90B6-2E531A50195E}" type="presParOf" srcId="{DFA81623-90E2-4D58-AC81-CE3CB047445D}" destId="{BE939788-270C-4918-88E2-453E66D8E3B2}" srcOrd="1" destOrd="0" presId="urn:microsoft.com/office/officeart/2008/layout/LinedList"/>
    <dgm:cxn modelId="{A7DD77EC-DE51-4CC8-AC2F-3F94148DAC88}" type="presParOf" srcId="{BE939788-270C-4918-88E2-453E66D8E3B2}" destId="{5A8568EC-BC1A-4335-8A0C-25BA83889F99}" srcOrd="0" destOrd="0" presId="urn:microsoft.com/office/officeart/2008/layout/LinedList"/>
    <dgm:cxn modelId="{8408E2B9-67C6-4FE4-8407-279079D216A7}" type="presParOf" srcId="{BE939788-270C-4918-88E2-453E66D8E3B2}" destId="{0DA3BB63-B510-47F8-AB45-6103A3133CB9}" srcOrd="1" destOrd="0" presId="urn:microsoft.com/office/officeart/2008/layout/LinedList"/>
    <dgm:cxn modelId="{DC7ACC47-BF7F-46F4-A861-4C6DA3A8DCCB}" type="presParOf" srcId="{BE939788-270C-4918-88E2-453E66D8E3B2}" destId="{2DB9E466-0BBE-4380-ACF4-0E1677C1A696}" srcOrd="2" destOrd="0" presId="urn:microsoft.com/office/officeart/2008/layout/LinedList"/>
    <dgm:cxn modelId="{E50DB062-9CF2-4005-9013-419C17E1B532}" type="presParOf" srcId="{DFA81623-90E2-4D58-AC81-CE3CB047445D}" destId="{541F39CC-3FE2-4EF7-A91C-960918437317}" srcOrd="2" destOrd="0" presId="urn:microsoft.com/office/officeart/2008/layout/LinedList"/>
    <dgm:cxn modelId="{DE0A635C-8B7F-4553-92E2-2A07D89C371D}" type="presParOf" srcId="{DFA81623-90E2-4D58-AC81-CE3CB047445D}" destId="{B74571FD-7793-4D7B-B248-F9E546E5E351}" srcOrd="3" destOrd="0" presId="urn:microsoft.com/office/officeart/2008/layout/LinedList"/>
    <dgm:cxn modelId="{68B31FA3-0A7A-4B2B-AB7A-55367D560B8F}" type="presParOf" srcId="{DFA81623-90E2-4D58-AC81-CE3CB047445D}" destId="{C125D631-59B0-46CA-B507-CF66EA42A6F0}" srcOrd="4" destOrd="0" presId="urn:microsoft.com/office/officeart/2008/layout/LinedList"/>
    <dgm:cxn modelId="{02D81584-BDC1-47A0-AA32-5E71D351DC6C}" type="presParOf" srcId="{C125D631-59B0-46CA-B507-CF66EA42A6F0}" destId="{34FE4988-77B3-45F4-BC59-526BB89F7C8C}" srcOrd="0" destOrd="0" presId="urn:microsoft.com/office/officeart/2008/layout/LinedList"/>
    <dgm:cxn modelId="{652C7B5F-BA95-4702-A58A-76428CBB3E4A}" type="presParOf" srcId="{C125D631-59B0-46CA-B507-CF66EA42A6F0}" destId="{5A968C32-8927-44E5-A347-0295B4FD4329}" srcOrd="1" destOrd="0" presId="urn:microsoft.com/office/officeart/2008/layout/LinedList"/>
    <dgm:cxn modelId="{99D79367-6461-4135-977C-0F9E19D00053}" type="presParOf" srcId="{C125D631-59B0-46CA-B507-CF66EA42A6F0}" destId="{335E7D46-6E93-40AE-AABB-65483BDD09CE}" srcOrd="2" destOrd="0" presId="urn:microsoft.com/office/officeart/2008/layout/LinedList"/>
    <dgm:cxn modelId="{5013A85D-F840-42B5-A8FE-573DAA150EAD}" type="presParOf" srcId="{DFA81623-90E2-4D58-AC81-CE3CB047445D}" destId="{440CB75C-C5DF-44FC-930F-A867A13F3852}" srcOrd="5" destOrd="0" presId="urn:microsoft.com/office/officeart/2008/layout/LinedList"/>
    <dgm:cxn modelId="{53CA1928-0546-44A6-B909-7BAB8972CBB8}" type="presParOf" srcId="{DFA81623-90E2-4D58-AC81-CE3CB047445D}" destId="{8FE1EC00-836A-4F06-80B3-362E13A81941}" srcOrd="6" destOrd="0" presId="urn:microsoft.com/office/officeart/2008/layout/LinedList"/>
    <dgm:cxn modelId="{483DCEFA-89B3-4F00-B3DD-F7A5ABA879CF}" type="presParOf" srcId="{DFA81623-90E2-4D58-AC81-CE3CB047445D}" destId="{8BD5301C-05F3-4256-B101-8854ABCAEEEF}" srcOrd="7" destOrd="0" presId="urn:microsoft.com/office/officeart/2008/layout/LinedList"/>
    <dgm:cxn modelId="{1CE97F96-8A70-4D69-9B12-26270BA758A5}" type="presParOf" srcId="{8BD5301C-05F3-4256-B101-8854ABCAEEEF}" destId="{C54B163F-E490-4925-9236-484D6E71BEDD}" srcOrd="0" destOrd="0" presId="urn:microsoft.com/office/officeart/2008/layout/LinedList"/>
    <dgm:cxn modelId="{C729DC79-87EA-4D5B-9546-EC696B107329}" type="presParOf" srcId="{8BD5301C-05F3-4256-B101-8854ABCAEEEF}" destId="{5B2B8D62-95A6-4FB2-840F-1D5843E7F475}" srcOrd="1" destOrd="0" presId="urn:microsoft.com/office/officeart/2008/layout/LinedList"/>
    <dgm:cxn modelId="{075E7362-2FC9-45FF-8015-A5526D470C59}" type="presParOf" srcId="{8BD5301C-05F3-4256-B101-8854ABCAEEEF}" destId="{F387386E-4B6B-4D62-B1A8-C829CD35BDB0}" srcOrd="2" destOrd="0" presId="urn:microsoft.com/office/officeart/2008/layout/LinedList"/>
    <dgm:cxn modelId="{6DC10F48-A55E-4CB5-A798-DB52C963A20B}" type="presParOf" srcId="{DFA81623-90E2-4D58-AC81-CE3CB047445D}" destId="{5F696A76-AC61-4DAF-A0C2-5916A6D00DC4}" srcOrd="8" destOrd="0" presId="urn:microsoft.com/office/officeart/2008/layout/LinedList"/>
    <dgm:cxn modelId="{233628CA-9BC2-4961-8BDF-52B3E418ED89}" type="presParOf" srcId="{DFA81623-90E2-4D58-AC81-CE3CB047445D}" destId="{A065ACC3-42F2-4901-BB3A-BE8EC88E4925}" srcOrd="9" destOrd="0" presId="urn:microsoft.com/office/officeart/2008/layout/LinedList"/>
    <dgm:cxn modelId="{7EF62D9E-E009-4353-88CB-83A490B4CF05}" type="presParOf" srcId="{DFA81623-90E2-4D58-AC81-CE3CB047445D}" destId="{E4E9CE7A-162C-4F47-97C6-74D7AD987723}" srcOrd="10" destOrd="0" presId="urn:microsoft.com/office/officeart/2008/layout/LinedList"/>
    <dgm:cxn modelId="{BE885604-DBF7-4923-AA04-EABC7D99048A}" type="presParOf" srcId="{E4E9CE7A-162C-4F47-97C6-74D7AD987723}" destId="{80A63150-9A94-4FB3-9D6B-9FE79F1C849F}" srcOrd="0" destOrd="0" presId="urn:microsoft.com/office/officeart/2008/layout/LinedList"/>
    <dgm:cxn modelId="{E59D0475-98A0-4529-A9DC-112FB0E2F9DC}" type="presParOf" srcId="{E4E9CE7A-162C-4F47-97C6-74D7AD987723}" destId="{FCA11A24-F792-4CC8-9B05-7B1A28D0564F}" srcOrd="1" destOrd="0" presId="urn:microsoft.com/office/officeart/2008/layout/LinedList"/>
    <dgm:cxn modelId="{B04438FA-B7BD-4CC0-B6DF-7EDA1F7DAE42}" type="presParOf" srcId="{E4E9CE7A-162C-4F47-97C6-74D7AD987723}" destId="{2F2DFE85-234A-4177-8429-1EADF0D34EA3}" srcOrd="2" destOrd="0" presId="urn:microsoft.com/office/officeart/2008/layout/LinedList"/>
    <dgm:cxn modelId="{C20ADE9D-8DCB-4093-A5B5-4FB5E1EF0892}" type="presParOf" srcId="{DFA81623-90E2-4D58-AC81-CE3CB047445D}" destId="{8913BDEF-4C3A-49BF-AC8E-65F067DF4455}" srcOrd="11" destOrd="0" presId="urn:microsoft.com/office/officeart/2008/layout/LinedList"/>
    <dgm:cxn modelId="{B23FBB6C-C347-4051-A0AB-C8416329C54B}" type="presParOf" srcId="{DFA81623-90E2-4D58-AC81-CE3CB047445D}" destId="{CBBDB411-79A6-442E-A5FA-E6B1DB8962EA}" srcOrd="12" destOrd="0" presId="urn:microsoft.com/office/officeart/2008/layout/LinedList"/>
    <dgm:cxn modelId="{90F7BE67-0BB4-4345-A947-ED7B8267E1B5}" type="presParOf" srcId="{DFA81623-90E2-4D58-AC81-CE3CB047445D}" destId="{39D30FFF-03E0-44FC-8EA5-2188CEF14E04}" srcOrd="13" destOrd="0" presId="urn:microsoft.com/office/officeart/2008/layout/LinedList"/>
    <dgm:cxn modelId="{35377181-7310-4D7A-91F0-8F1A460D9030}" type="presParOf" srcId="{39D30FFF-03E0-44FC-8EA5-2188CEF14E04}" destId="{8BDCE845-CBA4-4772-B470-0C5CF9538FFB}" srcOrd="0" destOrd="0" presId="urn:microsoft.com/office/officeart/2008/layout/LinedList"/>
    <dgm:cxn modelId="{27F468EF-61AD-42D1-8E5A-BB47D8D3A79F}" type="presParOf" srcId="{39D30FFF-03E0-44FC-8EA5-2188CEF14E04}" destId="{398155E8-F04F-4B9C-AA5C-ABCECCAE45B8}" srcOrd="1" destOrd="0" presId="urn:microsoft.com/office/officeart/2008/layout/LinedList"/>
    <dgm:cxn modelId="{00EFE02E-FE29-468F-AD0F-7690E96C2DD4}" type="presParOf" srcId="{39D30FFF-03E0-44FC-8EA5-2188CEF14E04}" destId="{D5ED3C8C-39A0-4447-BC55-56ED0392DAAE}" srcOrd="2" destOrd="0" presId="urn:microsoft.com/office/officeart/2008/layout/LinedList"/>
    <dgm:cxn modelId="{D72DA64F-39B1-457D-99AD-99C976036F00}" type="presParOf" srcId="{DFA81623-90E2-4D58-AC81-CE3CB047445D}" destId="{CFF867ED-DF2D-4EF4-B281-D3F1F45E2683}" srcOrd="14" destOrd="0" presId="urn:microsoft.com/office/officeart/2008/layout/LinedList"/>
    <dgm:cxn modelId="{A6B7813D-5D90-488E-9F73-9E86E7590EF8}" type="presParOf" srcId="{DFA81623-90E2-4D58-AC81-CE3CB047445D}" destId="{F039EEF4-02A2-44C2-9FE5-5EA553BB7A04}" srcOrd="15" destOrd="0" presId="urn:microsoft.com/office/officeart/2008/layout/LinedList"/>
    <dgm:cxn modelId="{E5644D0F-0485-467C-BD80-C5F562783A61}" type="presParOf" srcId="{04018012-4321-42DE-9EA2-96300A95A918}" destId="{F3CC4022-1795-42ED-A6E6-F9A00B6D36D9}" srcOrd="2" destOrd="0" presId="urn:microsoft.com/office/officeart/2008/layout/LinedList"/>
    <dgm:cxn modelId="{ECCB7A56-2058-4AF5-B606-920D8989BD46}" type="presParOf" srcId="{04018012-4321-42DE-9EA2-96300A95A918}" destId="{8A5274C5-3654-4FB0-B71A-A2D77D7597F6}" srcOrd="3" destOrd="0" presId="urn:microsoft.com/office/officeart/2008/layout/LinedList"/>
    <dgm:cxn modelId="{7D6896F1-4D8B-4AF2-9F1F-6CB753357BF3}" type="presParOf" srcId="{8A5274C5-3654-4FB0-B71A-A2D77D7597F6}" destId="{DF7A12E4-CEE8-4617-B844-73B8AB73C104}" srcOrd="0" destOrd="0" presId="urn:microsoft.com/office/officeart/2008/layout/LinedList"/>
    <dgm:cxn modelId="{CAF13CF2-83CE-4988-808C-B37E7DF1FE93}" type="presParOf" srcId="{8A5274C5-3654-4FB0-B71A-A2D77D7597F6}" destId="{82B5D3BF-60B2-44D4-A310-37B759CFA6E5}" srcOrd="1" destOrd="0" presId="urn:microsoft.com/office/officeart/2008/layout/LinedList"/>
    <dgm:cxn modelId="{D35238B1-918E-4760-BE2D-77B2318E48F0}" type="presParOf" srcId="{82B5D3BF-60B2-44D4-A310-37B759CFA6E5}" destId="{B301390B-D394-476E-9D3F-83FC3751F087}" srcOrd="0" destOrd="0" presId="urn:microsoft.com/office/officeart/2008/layout/LinedList"/>
    <dgm:cxn modelId="{98A35A95-A9DA-4513-AD36-B30207BB0B48}" type="presParOf" srcId="{82B5D3BF-60B2-44D4-A310-37B759CFA6E5}" destId="{D798E373-6E30-4BA6-AB16-AD83AF9259B8}" srcOrd="1" destOrd="0" presId="urn:microsoft.com/office/officeart/2008/layout/LinedList"/>
    <dgm:cxn modelId="{EAE53B4D-88AC-48D5-A3E0-7A61C9287894}" type="presParOf" srcId="{D798E373-6E30-4BA6-AB16-AD83AF9259B8}" destId="{10AD25E4-AE87-479A-873F-9400E5B73451}" srcOrd="0" destOrd="0" presId="urn:microsoft.com/office/officeart/2008/layout/LinedList"/>
    <dgm:cxn modelId="{BC35168C-BB92-4AE9-B1F2-378850105800}" type="presParOf" srcId="{D798E373-6E30-4BA6-AB16-AD83AF9259B8}" destId="{41C154EC-CCE9-4E03-9492-8F6E2E398BE7}" srcOrd="1" destOrd="0" presId="urn:microsoft.com/office/officeart/2008/layout/LinedList"/>
    <dgm:cxn modelId="{8E926B67-FA0D-4AE3-A099-DF26A97EC969}" type="presParOf" srcId="{D798E373-6E30-4BA6-AB16-AD83AF9259B8}" destId="{72B8F6C6-B82E-42DE-A8DD-64BEE9EE1A5A}" srcOrd="2" destOrd="0" presId="urn:microsoft.com/office/officeart/2008/layout/LinedList"/>
    <dgm:cxn modelId="{442A523A-2C64-4049-91E8-24D903E67E3E}" type="presParOf" srcId="{82B5D3BF-60B2-44D4-A310-37B759CFA6E5}" destId="{32D5CED3-DD85-419C-A7A9-B56B211A785F}" srcOrd="2" destOrd="0" presId="urn:microsoft.com/office/officeart/2008/layout/LinedList"/>
    <dgm:cxn modelId="{D327B898-3DC9-4C83-8BE7-176C47D3C5F4}" type="presParOf" srcId="{82B5D3BF-60B2-44D4-A310-37B759CFA6E5}" destId="{97CF2969-4FFF-4CE4-AB2A-CB1292EB7764}" srcOrd="3" destOrd="0" presId="urn:microsoft.com/office/officeart/2008/layout/LinedList"/>
    <dgm:cxn modelId="{CF729DED-8870-410E-B169-00197D8C6736}" type="presParOf" srcId="{82B5D3BF-60B2-44D4-A310-37B759CFA6E5}" destId="{A035B1CD-D6AE-459B-B6F3-AC86B3003F93}" srcOrd="4" destOrd="0" presId="urn:microsoft.com/office/officeart/2008/layout/LinedList"/>
    <dgm:cxn modelId="{877BA3CB-2B52-4F77-A5C8-FF5F6F567702}" type="presParOf" srcId="{A035B1CD-D6AE-459B-B6F3-AC86B3003F93}" destId="{523F3C6A-D77A-45B2-AF43-6A194AC7E435}" srcOrd="0" destOrd="0" presId="urn:microsoft.com/office/officeart/2008/layout/LinedList"/>
    <dgm:cxn modelId="{E9437A38-8806-4F37-A77C-610BDB12F21B}" type="presParOf" srcId="{A035B1CD-D6AE-459B-B6F3-AC86B3003F93}" destId="{1909BBF5-5989-404E-B076-9D29195DEAD7}" srcOrd="1" destOrd="0" presId="urn:microsoft.com/office/officeart/2008/layout/LinedList"/>
    <dgm:cxn modelId="{FF2759A8-31DC-41F4-8C0F-35C39C2BD24F}" type="presParOf" srcId="{A035B1CD-D6AE-459B-B6F3-AC86B3003F93}" destId="{6AB2E941-6346-4B02-9F1E-66364BB8FF69}" srcOrd="2" destOrd="0" presId="urn:microsoft.com/office/officeart/2008/layout/LinedList"/>
    <dgm:cxn modelId="{E9833431-C44F-4CE9-9D6E-604D4A781D81}" type="presParOf" srcId="{82B5D3BF-60B2-44D4-A310-37B759CFA6E5}" destId="{02289AC1-DEB7-48B3-AF7C-69FC9D408482}" srcOrd="5" destOrd="0" presId="urn:microsoft.com/office/officeart/2008/layout/LinedList"/>
    <dgm:cxn modelId="{8596E568-2734-4914-AA25-DEB79A210ED9}" type="presParOf" srcId="{82B5D3BF-60B2-44D4-A310-37B759CFA6E5}" destId="{07DE39D0-4244-4A70-8100-1765FD218C0B}" srcOrd="6" destOrd="0" presId="urn:microsoft.com/office/officeart/2008/layout/LinedList"/>
    <dgm:cxn modelId="{12EE046D-4CFC-43E8-91DC-BAED504F1FF6}" type="presParOf" srcId="{82B5D3BF-60B2-44D4-A310-37B759CFA6E5}" destId="{A0988147-DD12-4533-ACA0-2CFFCCCBFA9F}" srcOrd="7" destOrd="0" presId="urn:microsoft.com/office/officeart/2008/layout/LinedList"/>
    <dgm:cxn modelId="{0525E8AF-0A29-4598-851D-DE8C4567D91B}" type="presParOf" srcId="{A0988147-DD12-4533-ACA0-2CFFCCCBFA9F}" destId="{652D6FB0-EE67-43EC-B998-FCE30052B14A}" srcOrd="0" destOrd="0" presId="urn:microsoft.com/office/officeart/2008/layout/LinedList"/>
    <dgm:cxn modelId="{B933120E-7DEF-4C7A-983C-51C8E00207DE}" type="presParOf" srcId="{A0988147-DD12-4533-ACA0-2CFFCCCBFA9F}" destId="{35D946F4-2F9B-4648-8A11-1A9B801505F6}" srcOrd="1" destOrd="0" presId="urn:microsoft.com/office/officeart/2008/layout/LinedList"/>
    <dgm:cxn modelId="{AE141BBC-B31A-4EBE-A4FF-EDF12326305E}" type="presParOf" srcId="{A0988147-DD12-4533-ACA0-2CFFCCCBFA9F}" destId="{E4119D27-8182-46CC-B563-E8D3168D2853}" srcOrd="2" destOrd="0" presId="urn:microsoft.com/office/officeart/2008/layout/LinedList"/>
    <dgm:cxn modelId="{B90E7669-67BD-4F65-A4DF-0417B52C4F24}" type="presParOf" srcId="{82B5D3BF-60B2-44D4-A310-37B759CFA6E5}" destId="{A191BB02-7E1C-4528-AF3D-9130A7523616}" srcOrd="8" destOrd="0" presId="urn:microsoft.com/office/officeart/2008/layout/LinedList"/>
    <dgm:cxn modelId="{5C9752B6-4778-4B27-86B8-48C10F5F2C0C}" type="presParOf" srcId="{82B5D3BF-60B2-44D4-A310-37B759CFA6E5}" destId="{B3FB97EF-613F-4335-BC1F-5DB9D788C6A7}" srcOrd="9" destOrd="0" presId="urn:microsoft.com/office/officeart/2008/layout/LinedList"/>
    <dgm:cxn modelId="{DF52ADA5-9851-493A-8121-7EA1CB0C1FF3}" type="presParOf" srcId="{82B5D3BF-60B2-44D4-A310-37B759CFA6E5}" destId="{0E060A51-54D9-4894-ABDC-50FD26898D4D}" srcOrd="10" destOrd="0" presId="urn:microsoft.com/office/officeart/2008/layout/LinedList"/>
    <dgm:cxn modelId="{16661D1A-FC34-49BF-BDCA-D4E7105D0AC4}" type="presParOf" srcId="{0E060A51-54D9-4894-ABDC-50FD26898D4D}" destId="{D03A0528-364D-40BD-9115-DA1A4E24866A}" srcOrd="0" destOrd="0" presId="urn:microsoft.com/office/officeart/2008/layout/LinedList"/>
    <dgm:cxn modelId="{11B24F18-33D2-4CE9-BF4F-9FEEB1140E61}" type="presParOf" srcId="{0E060A51-54D9-4894-ABDC-50FD26898D4D}" destId="{30C7EB23-BC47-4B43-B4E0-D60C822F78A5}" srcOrd="1" destOrd="0" presId="urn:microsoft.com/office/officeart/2008/layout/LinedList"/>
    <dgm:cxn modelId="{67360A35-6A8C-4968-B111-E088A446EFAA}" type="presParOf" srcId="{0E060A51-54D9-4894-ABDC-50FD26898D4D}" destId="{B0109E99-DC0B-4060-B7C0-ED24740F7FBB}" srcOrd="2" destOrd="0" presId="urn:microsoft.com/office/officeart/2008/layout/LinedList"/>
    <dgm:cxn modelId="{710333A2-D64C-4D6C-A17E-750FEDBCA9A8}" type="presParOf" srcId="{B0109E99-DC0B-4060-B7C0-ED24740F7FBB}" destId="{824AA07E-5087-4757-963E-5C03779F32A1}" srcOrd="0" destOrd="0" presId="urn:microsoft.com/office/officeart/2008/layout/LinedList"/>
    <dgm:cxn modelId="{D9E9606F-D7E0-4C0A-9BE6-013C70057353}" type="presParOf" srcId="{824AA07E-5087-4757-963E-5C03779F32A1}" destId="{0EA9C22C-3B81-40B4-9929-03D7964EBC77}" srcOrd="0" destOrd="0" presId="urn:microsoft.com/office/officeart/2008/layout/LinedList"/>
    <dgm:cxn modelId="{23EBF620-9336-41F2-8FC8-A72EE67DA2BC}" type="presParOf" srcId="{824AA07E-5087-4757-963E-5C03779F32A1}" destId="{812D73A1-B07D-4349-A02E-3F43050943A5}" srcOrd="1" destOrd="0" presId="urn:microsoft.com/office/officeart/2008/layout/LinedList"/>
    <dgm:cxn modelId="{E7C986F7-7542-45A4-AB12-582B732F3D33}" type="presParOf" srcId="{824AA07E-5087-4757-963E-5C03779F32A1}" destId="{59305798-5434-4505-B2F9-08A015B287B7}" srcOrd="2" destOrd="0" presId="urn:microsoft.com/office/officeart/2008/layout/LinedList"/>
    <dgm:cxn modelId="{B3A00316-E398-4E49-A982-030BE036B35B}" type="presParOf" srcId="{B0109E99-DC0B-4060-B7C0-ED24740F7FBB}" destId="{B3541D99-4F6D-43BB-AD8A-2AE065C77724}" srcOrd="1" destOrd="0" presId="urn:microsoft.com/office/officeart/2008/layout/LinedList"/>
    <dgm:cxn modelId="{C6EA8A9B-BDC9-4E31-813D-84DFF4CDB71B}" type="presParOf" srcId="{B0109E99-DC0B-4060-B7C0-ED24740F7FBB}" destId="{C9CDFDB9-9347-4A0F-BB9C-6E4CAEB13A62}" srcOrd="2" destOrd="0" presId="urn:microsoft.com/office/officeart/2008/layout/LinedList"/>
    <dgm:cxn modelId="{1792D6B6-EA4D-4887-B891-8F98EEC7C68D}" type="presParOf" srcId="{C9CDFDB9-9347-4A0F-BB9C-6E4CAEB13A62}" destId="{59F5F1ED-9D97-4CE3-B760-8A5BE7D0F369}" srcOrd="0" destOrd="0" presId="urn:microsoft.com/office/officeart/2008/layout/LinedList"/>
    <dgm:cxn modelId="{D25599C2-EFEC-47FE-885A-77868E35CEB1}" type="presParOf" srcId="{C9CDFDB9-9347-4A0F-BB9C-6E4CAEB13A62}" destId="{6D290EE1-C815-4D4E-BFE3-FC1095B77D47}" srcOrd="1" destOrd="0" presId="urn:microsoft.com/office/officeart/2008/layout/LinedList"/>
    <dgm:cxn modelId="{AA98F3DE-55D1-457A-B91E-D284921E913C}" type="presParOf" srcId="{C9CDFDB9-9347-4A0F-BB9C-6E4CAEB13A62}" destId="{94A66BB4-353B-4D0D-81DD-68CF324B30A7}" srcOrd="2" destOrd="0" presId="urn:microsoft.com/office/officeart/2008/layout/LinedList"/>
    <dgm:cxn modelId="{C8D3B36D-FF74-4BF8-AF00-C33E0F3B85EF}" type="presParOf" srcId="{B0109E99-DC0B-4060-B7C0-ED24740F7FBB}" destId="{5069AAB6-3208-481B-87DE-9B8F4C582FEE}" srcOrd="3" destOrd="0" presId="urn:microsoft.com/office/officeart/2008/layout/LinedList"/>
    <dgm:cxn modelId="{892D60C8-6C9E-425E-974C-E8C9E7527E86}" type="presParOf" srcId="{B0109E99-DC0B-4060-B7C0-ED24740F7FBB}" destId="{C6D0797C-79A3-4C5B-81F6-B6EFBE614C24}" srcOrd="4" destOrd="0" presId="urn:microsoft.com/office/officeart/2008/layout/LinedList"/>
    <dgm:cxn modelId="{E159B003-35C9-4C04-9AFE-39E1DB7453DA}" type="presParOf" srcId="{C6D0797C-79A3-4C5B-81F6-B6EFBE614C24}" destId="{ABDA5615-63BD-4F66-81A8-C54F3E3F72A1}" srcOrd="0" destOrd="0" presId="urn:microsoft.com/office/officeart/2008/layout/LinedList"/>
    <dgm:cxn modelId="{A4684455-312F-426D-8900-9F5B77B65409}" type="presParOf" srcId="{C6D0797C-79A3-4C5B-81F6-B6EFBE614C24}" destId="{EB3667C7-C282-4D7B-8D03-35DFBB23413E}" srcOrd="1" destOrd="0" presId="urn:microsoft.com/office/officeart/2008/layout/LinedList"/>
    <dgm:cxn modelId="{DD178620-69DA-41FF-A0BD-2A96B4A9FF24}" type="presParOf" srcId="{C6D0797C-79A3-4C5B-81F6-B6EFBE614C24}" destId="{5C5F4566-DDAA-4F1C-AFD4-35F937DE34CA}" srcOrd="2" destOrd="0" presId="urn:microsoft.com/office/officeart/2008/layout/LinedList"/>
    <dgm:cxn modelId="{DE9E661E-E471-4BBA-98F0-724D16140FD9}" type="presParOf" srcId="{B0109E99-DC0B-4060-B7C0-ED24740F7FBB}" destId="{DEA807D4-85B6-41FA-BF46-76F12828D462}" srcOrd="5" destOrd="0" presId="urn:microsoft.com/office/officeart/2008/layout/LinedList"/>
    <dgm:cxn modelId="{E4E06370-04E6-496A-8710-2685FECEBBEF}" type="presParOf" srcId="{B0109E99-DC0B-4060-B7C0-ED24740F7FBB}" destId="{29E39DCB-06B2-47F6-BB33-B0933A8E808A}" srcOrd="6" destOrd="0" presId="urn:microsoft.com/office/officeart/2008/layout/LinedList"/>
    <dgm:cxn modelId="{61787F14-53C9-41FE-8FE9-A92047DECBAE}" type="presParOf" srcId="{29E39DCB-06B2-47F6-BB33-B0933A8E808A}" destId="{0C70C0D5-FBA4-45C8-A649-5C282984449C}" srcOrd="0" destOrd="0" presId="urn:microsoft.com/office/officeart/2008/layout/LinedList"/>
    <dgm:cxn modelId="{C46BF6AA-1CFF-4FE4-B2D6-E139439D107D}" type="presParOf" srcId="{29E39DCB-06B2-47F6-BB33-B0933A8E808A}" destId="{FED4F9C8-3714-46CE-B589-EF5EC27CF0BE}" srcOrd="1" destOrd="0" presId="urn:microsoft.com/office/officeart/2008/layout/LinedList"/>
    <dgm:cxn modelId="{3E38C859-D06D-4643-8031-392FE9DBC7E0}" type="presParOf" srcId="{29E39DCB-06B2-47F6-BB33-B0933A8E808A}" destId="{78DE6F1E-C591-45BF-B4EE-4416B2762213}" srcOrd="2" destOrd="0" presId="urn:microsoft.com/office/officeart/2008/layout/LinedList"/>
    <dgm:cxn modelId="{0D13AFF5-7FBC-44BA-AE90-17D5278F0DCE}" type="presParOf" srcId="{82B5D3BF-60B2-44D4-A310-37B759CFA6E5}" destId="{CA609CED-B7D6-4CD5-91EC-A239CB1B4B08}" srcOrd="11" destOrd="0" presId="urn:microsoft.com/office/officeart/2008/layout/LinedList"/>
    <dgm:cxn modelId="{FC848DA2-53ED-4815-A5EE-E424BC9D3798}" type="presParOf" srcId="{82B5D3BF-60B2-44D4-A310-37B759CFA6E5}" destId="{7C9E8003-E997-4FD5-A514-755607986D92}"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71015-46E3-4D42-80F8-9FC1C5BF7B0C}">
      <dsp:nvSpPr>
        <dsp:cNvPr id="0" name=""/>
        <dsp:cNvSpPr/>
      </dsp:nvSpPr>
      <dsp:spPr>
        <a:xfrm>
          <a:off x="0" y="3028118"/>
          <a:ext cx="7290197" cy="99389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AR" sz="2000" u="sng" kern="1200"/>
            <a:t>Lenguaje de programación</a:t>
          </a:r>
          <a:r>
            <a:rPr lang="es-AR" sz="2000" kern="1200"/>
            <a:t>: una notación formal para describir algoritmos o funciones que serán ejecutadas por un computador</a:t>
          </a:r>
          <a:endParaRPr lang="en-US" sz="2000" kern="1200"/>
        </a:p>
      </dsp:txBody>
      <dsp:txXfrm>
        <a:off x="0" y="3028118"/>
        <a:ext cx="7290197" cy="993895"/>
      </dsp:txXfrm>
    </dsp:sp>
    <dsp:sp modelId="{43645C5A-1C1C-4F11-9575-97266D365653}">
      <dsp:nvSpPr>
        <dsp:cNvPr id="0" name=""/>
        <dsp:cNvSpPr/>
      </dsp:nvSpPr>
      <dsp:spPr>
        <a:xfrm rot="10800000">
          <a:off x="0" y="1514414"/>
          <a:ext cx="7290197" cy="1528611"/>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AR" sz="2000" kern="1200"/>
            <a:t>Características de los programas</a:t>
          </a:r>
          <a:endParaRPr lang="en-US" sz="2000" kern="1200"/>
        </a:p>
      </dsp:txBody>
      <dsp:txXfrm rot="-10800000">
        <a:off x="0" y="1514414"/>
        <a:ext cx="7290197" cy="536542"/>
      </dsp:txXfrm>
    </dsp:sp>
    <dsp:sp modelId="{45D22D51-37A3-4BBE-B47A-1DABD5D47C04}">
      <dsp:nvSpPr>
        <dsp:cNvPr id="0" name=""/>
        <dsp:cNvSpPr/>
      </dsp:nvSpPr>
      <dsp:spPr>
        <a:xfrm>
          <a:off x="0" y="2050957"/>
          <a:ext cx="1822549" cy="457054"/>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dirty="0"/>
            <a:t>Están compuestos por secuencias de instrucciones o sentencias.</a:t>
          </a:r>
          <a:endParaRPr lang="en-US" sz="1000" kern="1200" dirty="0"/>
        </a:p>
      </dsp:txBody>
      <dsp:txXfrm>
        <a:off x="0" y="2050957"/>
        <a:ext cx="1822549" cy="457054"/>
      </dsp:txXfrm>
    </dsp:sp>
    <dsp:sp modelId="{0A4B305C-107C-4E9A-A553-1536B08AC89B}">
      <dsp:nvSpPr>
        <dsp:cNvPr id="0" name=""/>
        <dsp:cNvSpPr/>
      </dsp:nvSpPr>
      <dsp:spPr>
        <a:xfrm>
          <a:off x="1822549" y="2050957"/>
          <a:ext cx="1822549" cy="457054"/>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dirty="0"/>
            <a:t>Se escriben utilizando una notación formal conveniente.</a:t>
          </a:r>
          <a:endParaRPr lang="en-US" sz="1000" kern="1200" dirty="0"/>
        </a:p>
      </dsp:txBody>
      <dsp:txXfrm>
        <a:off x="1822549" y="2050957"/>
        <a:ext cx="1822549" cy="457054"/>
      </dsp:txXfrm>
    </dsp:sp>
    <dsp:sp modelId="{AA9595BC-39B8-45BA-B6A9-695D882C3F87}">
      <dsp:nvSpPr>
        <dsp:cNvPr id="0" name=""/>
        <dsp:cNvSpPr/>
      </dsp:nvSpPr>
      <dsp:spPr>
        <a:xfrm>
          <a:off x="3645098" y="2050957"/>
          <a:ext cx="1822549" cy="457054"/>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s-AR" sz="800" kern="1200" dirty="0"/>
            <a:t>Pueden ser escritos por personas (programadores), o bien pueden ser generados automáticamente mediante una herramienta adecuada.</a:t>
          </a:r>
          <a:endParaRPr lang="en-US" sz="800" kern="1200" dirty="0"/>
        </a:p>
      </dsp:txBody>
      <dsp:txXfrm>
        <a:off x="3645098" y="2050957"/>
        <a:ext cx="1822549" cy="457054"/>
      </dsp:txXfrm>
    </dsp:sp>
    <dsp:sp modelId="{3A5892DB-ED04-4915-977D-45E68075D546}">
      <dsp:nvSpPr>
        <dsp:cNvPr id="0" name=""/>
        <dsp:cNvSpPr/>
      </dsp:nvSpPr>
      <dsp:spPr>
        <a:xfrm>
          <a:off x="5467647" y="2050957"/>
          <a:ext cx="1822549" cy="457054"/>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s-AR" sz="800" kern="1200" dirty="0"/>
            <a:t>Un programa en ejecución se encuentra cargado en </a:t>
          </a:r>
          <a:r>
            <a:rPr lang="es-AR" sz="1000" kern="1200" dirty="0"/>
            <a:t>memoria</a:t>
          </a:r>
          <a:r>
            <a:rPr lang="es-AR" sz="800" kern="1200" dirty="0"/>
            <a:t> principal.</a:t>
          </a:r>
          <a:endParaRPr lang="en-US" sz="800" kern="1200" dirty="0"/>
        </a:p>
      </dsp:txBody>
      <dsp:txXfrm>
        <a:off x="5467647" y="2050957"/>
        <a:ext cx="1822549" cy="457054"/>
      </dsp:txXfrm>
    </dsp:sp>
    <dsp:sp modelId="{321F5111-2719-478F-A0C1-8BEEA0BB0E16}">
      <dsp:nvSpPr>
        <dsp:cNvPr id="0" name=""/>
        <dsp:cNvSpPr/>
      </dsp:nvSpPr>
      <dsp:spPr>
        <a:xfrm rot="10800000">
          <a:off x="0" y="711"/>
          <a:ext cx="7290197" cy="1528611"/>
        </a:xfrm>
        <a:prstGeom prst="upArrowCallou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AR" sz="2000" kern="1200"/>
            <a:t>Los computadores ejecutan </a:t>
          </a:r>
          <a:r>
            <a:rPr lang="es-AR" sz="2000" u="sng" kern="1200"/>
            <a:t>programas</a:t>
          </a:r>
          <a:r>
            <a:rPr lang="es-AR" sz="2000" kern="1200"/>
            <a:t>, los cuales son secuencia de operaciones conducentes a resolver un problema determinado.</a:t>
          </a:r>
          <a:endParaRPr lang="en-US" sz="2000" kern="1200"/>
        </a:p>
      </dsp:txBody>
      <dsp:txXfrm rot="10800000">
        <a:off x="0" y="711"/>
        <a:ext cx="7290197" cy="99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E7FCE-2D9D-4DDC-A2F4-047C76BC31B6}">
      <dsp:nvSpPr>
        <dsp:cNvPr id="0" name=""/>
        <dsp:cNvSpPr/>
      </dsp:nvSpPr>
      <dsp:spPr>
        <a:xfrm>
          <a:off x="0" y="2970235"/>
          <a:ext cx="4231481" cy="194879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AR" sz="2000" kern="1200"/>
            <a:t>Se utiliza este tipo de lenguajes para programar tareas críticas de los sistemas operativos, de aplicaciones en tiempo real o controladores de dispositivos</a:t>
          </a:r>
          <a:endParaRPr lang="en-US" sz="2000" kern="1200"/>
        </a:p>
      </dsp:txBody>
      <dsp:txXfrm>
        <a:off x="0" y="2970235"/>
        <a:ext cx="4231481" cy="1948795"/>
      </dsp:txXfrm>
    </dsp:sp>
    <dsp:sp modelId="{A6566323-CB7D-46D6-A5EF-D6C85DAB0E05}">
      <dsp:nvSpPr>
        <dsp:cNvPr id="0" name=""/>
        <dsp:cNvSpPr/>
      </dsp:nvSpPr>
      <dsp:spPr>
        <a:xfrm rot="10800000">
          <a:off x="0" y="2219"/>
          <a:ext cx="4231481" cy="2997247"/>
        </a:xfrm>
        <a:prstGeom prst="upArrowCallou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AR" sz="2000" kern="1200"/>
            <a:t>Un </a:t>
          </a:r>
          <a:r>
            <a:rPr lang="es-AR" sz="2000" b="1" kern="1200"/>
            <a:t>lenguaje de programación</a:t>
          </a:r>
          <a:r>
            <a:rPr lang="es-AR" sz="2000" kern="1200"/>
            <a:t> de características </a:t>
          </a:r>
          <a:r>
            <a:rPr lang="es-AR" sz="2000" b="1" kern="1200"/>
            <a:t>bajo nivel</a:t>
          </a:r>
          <a:r>
            <a:rPr lang="es-AR" sz="2000" kern="1200"/>
            <a:t> es aquel en el que sus </a:t>
          </a:r>
          <a:r>
            <a:rPr lang="es-AR" sz="2000" u="sng" kern="1200"/>
            <a:t>instrucciones</a:t>
          </a:r>
          <a:r>
            <a:rPr lang="es-AR" sz="2000" kern="1200"/>
            <a:t> </a:t>
          </a:r>
          <a:endParaRPr lang="en-US" sz="2000" kern="1200"/>
        </a:p>
      </dsp:txBody>
      <dsp:txXfrm rot="-10800000">
        <a:off x="0" y="2219"/>
        <a:ext cx="4231481" cy="1052034"/>
      </dsp:txXfrm>
    </dsp:sp>
    <dsp:sp modelId="{E74D0C12-13C9-4B02-8ECC-7AFA437F0315}">
      <dsp:nvSpPr>
        <dsp:cNvPr id="0" name=""/>
        <dsp:cNvSpPr/>
      </dsp:nvSpPr>
      <dsp:spPr>
        <a:xfrm>
          <a:off x="0" y="1054253"/>
          <a:ext cx="2115740" cy="896177"/>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AR" sz="1600" u="sng" kern="1200"/>
            <a:t>ejercen un control directo sobre el hardware</a:t>
          </a:r>
          <a:r>
            <a:rPr lang="es-AR" sz="1600" kern="1200"/>
            <a:t> y </a:t>
          </a:r>
          <a:endParaRPr lang="en-US" sz="1600" kern="1200"/>
        </a:p>
      </dsp:txBody>
      <dsp:txXfrm>
        <a:off x="0" y="1054253"/>
        <a:ext cx="2115740" cy="896177"/>
      </dsp:txXfrm>
    </dsp:sp>
    <dsp:sp modelId="{149B7916-1D6A-4AB0-B5A6-592D7CC7F38F}">
      <dsp:nvSpPr>
        <dsp:cNvPr id="0" name=""/>
        <dsp:cNvSpPr/>
      </dsp:nvSpPr>
      <dsp:spPr>
        <a:xfrm>
          <a:off x="2115740" y="1054253"/>
          <a:ext cx="2115740" cy="896177"/>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AR" sz="1600" u="sng" kern="1200"/>
            <a:t>están condicionados por la estructura física</a:t>
          </a:r>
          <a:r>
            <a:rPr lang="es-AR" sz="1600" kern="1200"/>
            <a:t> de las computadoras que lo soportan</a:t>
          </a:r>
          <a:endParaRPr lang="en-US" sz="1600" kern="1200"/>
        </a:p>
      </dsp:txBody>
      <dsp:txXfrm>
        <a:off x="2115740" y="1054253"/>
        <a:ext cx="2115740" cy="896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60A4C-D00F-4605-AF24-E4BB395C0A79}">
      <dsp:nvSpPr>
        <dsp:cNvPr id="0" name=""/>
        <dsp:cNvSpPr/>
      </dsp:nvSpPr>
      <dsp:spPr>
        <a:xfrm>
          <a:off x="0" y="3704485"/>
          <a:ext cx="4231481" cy="121589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El lenguaje ensamblador debe ser traducido a lenguaje máquina para poder ser interpretado y ejecutado directamente por el computador.</a:t>
          </a:r>
          <a:endParaRPr lang="en-US" sz="1200" kern="1200"/>
        </a:p>
      </dsp:txBody>
      <dsp:txXfrm>
        <a:off x="0" y="3704485"/>
        <a:ext cx="4231481" cy="1215894"/>
      </dsp:txXfrm>
    </dsp:sp>
    <dsp:sp modelId="{C2376DEE-528F-4A22-9101-752865953AD0}">
      <dsp:nvSpPr>
        <dsp:cNvPr id="0" name=""/>
        <dsp:cNvSpPr/>
      </dsp:nvSpPr>
      <dsp:spPr>
        <a:xfrm rot="10800000">
          <a:off x="0" y="1852677"/>
          <a:ext cx="4231481" cy="1870046"/>
        </a:xfrm>
        <a:prstGeom prst="upArrowCallou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Existe una correspondencia biunívoca entre las instrucciones de máquina y las instrucciones de un lenguaje ensamblador.</a:t>
          </a:r>
          <a:endParaRPr lang="en-US" sz="1200" kern="1200"/>
        </a:p>
      </dsp:txBody>
      <dsp:txXfrm rot="-10800000">
        <a:off x="0" y="1852677"/>
        <a:ext cx="4231481" cy="656386"/>
      </dsp:txXfrm>
    </dsp:sp>
    <dsp:sp modelId="{87D43B9A-ADDE-47C4-8579-1B3951321D73}">
      <dsp:nvSpPr>
        <dsp:cNvPr id="0" name=""/>
        <dsp:cNvSpPr/>
      </dsp:nvSpPr>
      <dsp:spPr>
        <a:xfrm>
          <a:off x="0" y="2509063"/>
          <a:ext cx="4231481" cy="559143"/>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AR" sz="1200" kern="1200"/>
            <a:t>Cada instrucción ensamblador es una codificación simbólica de una instrucción de máquina.</a:t>
          </a:r>
          <a:endParaRPr lang="en-US" sz="1200" kern="1200"/>
        </a:p>
      </dsp:txBody>
      <dsp:txXfrm>
        <a:off x="0" y="2509063"/>
        <a:ext cx="4231481" cy="559143"/>
      </dsp:txXfrm>
    </dsp:sp>
    <dsp:sp modelId="{04158BB2-2C25-41BE-B8B4-54CD8A7A7E23}">
      <dsp:nvSpPr>
        <dsp:cNvPr id="0" name=""/>
        <dsp:cNvSpPr/>
      </dsp:nvSpPr>
      <dsp:spPr>
        <a:xfrm rot="10800000">
          <a:off x="0" y="869"/>
          <a:ext cx="4231481" cy="1870046"/>
        </a:xfrm>
        <a:prstGeom prst="upArrowCallou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El lenguaje ensamblador (o lenguaje de ensamble, </a:t>
          </a:r>
          <a:r>
            <a:rPr lang="es-AR" sz="1200" i="1" kern="1200"/>
            <a:t>assembly language</a:t>
          </a:r>
          <a:r>
            <a:rPr lang="es-AR" sz="1200" kern="1200"/>
            <a:t>) es la representación simbólica de la codificación binaria de un computador.</a:t>
          </a:r>
          <a:endParaRPr lang="en-US" sz="1200" kern="1200"/>
        </a:p>
      </dsp:txBody>
      <dsp:txXfrm rot="-10800000">
        <a:off x="0" y="869"/>
        <a:ext cx="4231481" cy="656386"/>
      </dsp:txXfrm>
    </dsp:sp>
    <dsp:sp modelId="{A3A4CCAE-201E-4C26-88A9-20A6ACC742D7}">
      <dsp:nvSpPr>
        <dsp:cNvPr id="0" name=""/>
        <dsp:cNvSpPr/>
      </dsp:nvSpPr>
      <dsp:spPr>
        <a:xfrm>
          <a:off x="0" y="657256"/>
          <a:ext cx="2115740" cy="559143"/>
        </a:xfrm>
        <a:prstGeom prst="rect">
          <a:avLst/>
        </a:prstGeom>
        <a:solidFill>
          <a:schemeClr val="accent2">
            <a:tint val="40000"/>
            <a:alpha val="90000"/>
            <a:hueOff val="-920933"/>
            <a:satOff val="6135"/>
            <a:lumOff val="561"/>
            <a:alphaOff val="0"/>
          </a:schemeClr>
        </a:solidFill>
        <a:ln w="1587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AR" sz="1200" kern="1200"/>
            <a:t>Códigos de operación representados mediante códigos nemotécnicos.</a:t>
          </a:r>
          <a:endParaRPr lang="en-US" sz="1200" kern="1200"/>
        </a:p>
      </dsp:txBody>
      <dsp:txXfrm>
        <a:off x="0" y="657256"/>
        <a:ext cx="2115740" cy="559143"/>
      </dsp:txXfrm>
    </dsp:sp>
    <dsp:sp modelId="{95801B1B-BCAF-4ACD-9929-031C009A8C4D}">
      <dsp:nvSpPr>
        <dsp:cNvPr id="0" name=""/>
        <dsp:cNvSpPr/>
      </dsp:nvSpPr>
      <dsp:spPr>
        <a:xfrm>
          <a:off x="2115740" y="657256"/>
          <a:ext cx="2115740" cy="559143"/>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AR" sz="1200" kern="1200"/>
            <a:t>Datos y referencias codificadas mediante nombres simbólicos (símbolos o etiquetas).</a:t>
          </a:r>
          <a:endParaRPr lang="en-US" sz="1200" kern="1200"/>
        </a:p>
      </dsp:txBody>
      <dsp:txXfrm>
        <a:off x="2115740" y="657256"/>
        <a:ext cx="2115740" cy="5591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D5394-9781-479C-9E57-38F61F218BA1}">
      <dsp:nvSpPr>
        <dsp:cNvPr id="0" name=""/>
        <dsp:cNvSpPr/>
      </dsp:nvSpPr>
      <dsp:spPr>
        <a:xfrm>
          <a:off x="0" y="2427927"/>
          <a:ext cx="7290197" cy="159298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s-AR" sz="2100" kern="1200"/>
            <a:t>Los programas escritos en lenguajes simbólicos deben ser traducidos a lenguaje máquina antes de ser ejecutados. </a:t>
          </a:r>
          <a:endParaRPr lang="en-US" sz="2100" kern="1200"/>
        </a:p>
      </dsp:txBody>
      <dsp:txXfrm>
        <a:off x="0" y="2427927"/>
        <a:ext cx="7290197" cy="860211"/>
      </dsp:txXfrm>
    </dsp:sp>
    <dsp:sp modelId="{7491CB75-9D2A-4091-A0DF-B3300998E0CE}">
      <dsp:nvSpPr>
        <dsp:cNvPr id="0" name=""/>
        <dsp:cNvSpPr/>
      </dsp:nvSpPr>
      <dsp:spPr>
        <a:xfrm>
          <a:off x="0" y="3256279"/>
          <a:ext cx="1822549" cy="73277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s-AR" sz="900" kern="1200"/>
            <a:t>Compilador (</a:t>
          </a:r>
          <a:r>
            <a:rPr lang="es-AR" sz="900" i="1" kern="1200"/>
            <a:t>Compiler</a:t>
          </a:r>
          <a:r>
            <a:rPr lang="es-AR" sz="900" kern="1200"/>
            <a:t>): traductor de lenguaje de alto nivel a lenguaje ensamblador.  Hoy día los compiladores pueden traducir los programas directamente a lenguaje máquina. </a:t>
          </a:r>
          <a:endParaRPr lang="en-US" sz="900" kern="1200"/>
        </a:p>
      </dsp:txBody>
      <dsp:txXfrm>
        <a:off x="0" y="3256279"/>
        <a:ext cx="1822549" cy="732772"/>
      </dsp:txXfrm>
    </dsp:sp>
    <dsp:sp modelId="{C407B16E-93AD-449E-A830-E4BA2FD1F2A4}">
      <dsp:nvSpPr>
        <dsp:cNvPr id="0" name=""/>
        <dsp:cNvSpPr/>
      </dsp:nvSpPr>
      <dsp:spPr>
        <a:xfrm>
          <a:off x="1822549" y="3256279"/>
          <a:ext cx="1822549" cy="73277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s-AR" sz="900" kern="1200"/>
            <a:t>Ensamblador (</a:t>
          </a:r>
          <a:r>
            <a:rPr lang="es-AR" sz="900" i="1" kern="1200"/>
            <a:t>Assembler</a:t>
          </a:r>
          <a:r>
            <a:rPr lang="es-AR" sz="900" kern="1200"/>
            <a:t>): traductor de lenguaje ensamblador a lenguaje máquina. </a:t>
          </a:r>
          <a:endParaRPr lang="en-US" sz="900" kern="1200"/>
        </a:p>
      </dsp:txBody>
      <dsp:txXfrm>
        <a:off x="1822549" y="3256279"/>
        <a:ext cx="1822549" cy="732772"/>
      </dsp:txXfrm>
    </dsp:sp>
    <dsp:sp modelId="{6B1ED0B9-A912-42E0-ADD4-F3F6E95F4F0D}">
      <dsp:nvSpPr>
        <dsp:cNvPr id="0" name=""/>
        <dsp:cNvSpPr/>
      </dsp:nvSpPr>
      <dsp:spPr>
        <a:xfrm>
          <a:off x="3645098" y="3256279"/>
          <a:ext cx="1822549" cy="732772"/>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s-AR" sz="900" kern="1200"/>
            <a:t>Montador (</a:t>
          </a:r>
          <a:r>
            <a:rPr lang="es-AR" sz="900" i="1" kern="1200"/>
            <a:t>Linker</a:t>
          </a:r>
          <a:r>
            <a:rPr lang="es-AR" sz="900" kern="1200"/>
            <a:t>): crea el código máquina ejecutable final. </a:t>
          </a:r>
          <a:endParaRPr lang="en-US" sz="900" kern="1200"/>
        </a:p>
      </dsp:txBody>
      <dsp:txXfrm>
        <a:off x="3645098" y="3256279"/>
        <a:ext cx="1822549" cy="732772"/>
      </dsp:txXfrm>
    </dsp:sp>
    <dsp:sp modelId="{28D4EFD5-AAAD-4ABC-BB33-4E725A8F8381}">
      <dsp:nvSpPr>
        <dsp:cNvPr id="0" name=""/>
        <dsp:cNvSpPr/>
      </dsp:nvSpPr>
      <dsp:spPr>
        <a:xfrm>
          <a:off x="5467647" y="3256279"/>
          <a:ext cx="1822549" cy="732772"/>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s-AR" sz="900" kern="1200"/>
            <a:t>Cargador (</a:t>
          </a:r>
          <a:r>
            <a:rPr lang="es-AR" sz="900" i="1" kern="1200"/>
            <a:t>Loader</a:t>
          </a:r>
          <a:r>
            <a:rPr lang="es-AR" sz="900" kern="1200"/>
            <a:t>): carga el código ejecutable en memoria y lo prepara para su ejecución.</a:t>
          </a:r>
          <a:endParaRPr lang="en-US" sz="900" kern="1200"/>
        </a:p>
      </dsp:txBody>
      <dsp:txXfrm>
        <a:off x="5467647" y="3256279"/>
        <a:ext cx="1822549" cy="732772"/>
      </dsp:txXfrm>
    </dsp:sp>
    <dsp:sp modelId="{149794A8-BE43-4501-852A-70FD1094B79D}">
      <dsp:nvSpPr>
        <dsp:cNvPr id="0" name=""/>
        <dsp:cNvSpPr/>
      </dsp:nvSpPr>
      <dsp:spPr>
        <a:xfrm rot="10800000">
          <a:off x="0" y="1813"/>
          <a:ext cx="7290197" cy="2450008"/>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s-AR" sz="2100" kern="1200"/>
            <a:t>La circuitería del computador tan solo comprende los programas escritos en lenguaje máquina. </a:t>
          </a:r>
          <a:endParaRPr lang="en-US" sz="2100" kern="1200"/>
        </a:p>
      </dsp:txBody>
      <dsp:txXfrm rot="10800000">
        <a:off x="0" y="1813"/>
        <a:ext cx="7290197" cy="1591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0776B-3EAA-4877-91D2-7FAFB3499B21}">
      <dsp:nvSpPr>
        <dsp:cNvPr id="0" name=""/>
        <dsp:cNvSpPr/>
      </dsp:nvSpPr>
      <dsp:spPr>
        <a:xfrm>
          <a:off x="0" y="2402"/>
          <a:ext cx="423148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EFBBC-962F-4985-81EA-D876A7DE5F93}">
      <dsp:nvSpPr>
        <dsp:cNvPr id="0" name=""/>
        <dsp:cNvSpPr/>
      </dsp:nvSpPr>
      <dsp:spPr>
        <a:xfrm>
          <a:off x="0" y="2402"/>
          <a:ext cx="4231481"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AR" sz="1700" kern="1200"/>
            <a:t>Un programa consta de una secuencia de instrucciones, cada una de las cuales especifica una acción particular. Una parte de la instrucción, llamada </a:t>
          </a:r>
          <a:r>
            <a:rPr lang="es-AR" sz="1700" b="1" kern="1200"/>
            <a:t>código de operación</a:t>
          </a:r>
          <a:r>
            <a:rPr lang="es-AR" sz="1700" kern="1200"/>
            <a:t>, señala la acción que va a ejecutarse. </a:t>
          </a:r>
          <a:endParaRPr lang="en-US" sz="1700" kern="1200"/>
        </a:p>
      </dsp:txBody>
      <dsp:txXfrm>
        <a:off x="0" y="2402"/>
        <a:ext cx="4231481" cy="1638814"/>
      </dsp:txXfrm>
    </dsp:sp>
    <dsp:sp modelId="{02E2D1F5-CE8E-4250-BBEE-39A64587B793}">
      <dsp:nvSpPr>
        <dsp:cNvPr id="0" name=""/>
        <dsp:cNvSpPr/>
      </dsp:nvSpPr>
      <dsp:spPr>
        <a:xfrm>
          <a:off x="0" y="1641217"/>
          <a:ext cx="4231481" cy="0"/>
        </a:xfrm>
        <a:prstGeom prst="line">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D91BB3-ECD5-4EE9-9EF1-2B53CF23A695}">
      <dsp:nvSpPr>
        <dsp:cNvPr id="0" name=""/>
        <dsp:cNvSpPr/>
      </dsp:nvSpPr>
      <dsp:spPr>
        <a:xfrm>
          <a:off x="0" y="1641217"/>
          <a:ext cx="4231481"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AR" sz="1700" kern="1200" dirty="0"/>
            <a:t>Muchas instrucciones contienen los datos que se usan, o bien especifican donde están. Todo lo relativo a la localización de los datos sobre los que se realiza la operación (es decir, la dirección de los operandos) se denomina </a:t>
          </a:r>
          <a:r>
            <a:rPr lang="es-AR" sz="1700" b="1" kern="1200" dirty="0"/>
            <a:t>direccionamiento</a:t>
          </a:r>
          <a:r>
            <a:rPr lang="es-AR" sz="1700" kern="1200" dirty="0"/>
            <a:t>. </a:t>
          </a:r>
          <a:endParaRPr lang="en-US" sz="1700" kern="1200" dirty="0"/>
        </a:p>
      </dsp:txBody>
      <dsp:txXfrm>
        <a:off x="0" y="1641217"/>
        <a:ext cx="4231481" cy="1638814"/>
      </dsp:txXfrm>
    </dsp:sp>
    <dsp:sp modelId="{D8046454-E1F4-4B63-B122-5EBE819B6BA4}">
      <dsp:nvSpPr>
        <dsp:cNvPr id="0" name=""/>
        <dsp:cNvSpPr/>
      </dsp:nvSpPr>
      <dsp:spPr>
        <a:xfrm>
          <a:off x="0" y="3280032"/>
          <a:ext cx="4231481" cy="0"/>
        </a:xfrm>
        <a:prstGeom prst="line">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08DD0A-E665-40C9-BA17-3916D9808584}">
      <dsp:nvSpPr>
        <dsp:cNvPr id="0" name=""/>
        <dsp:cNvSpPr/>
      </dsp:nvSpPr>
      <dsp:spPr>
        <a:xfrm>
          <a:off x="0" y="3280032"/>
          <a:ext cx="4231481"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AR" sz="1700" kern="1200" dirty="0"/>
            <a:t>El propósito de una instrucción es especificar la acción que debe ser realizada y los operandos sobre los que se efectúa esta acción. Dentro de esos operandos pueden quedar incluidos tantos los datos de la operación como los lugares donde deben depositarse los resultados que la instrucción pueda producir.</a:t>
          </a:r>
          <a:endParaRPr lang="en-US" sz="1700" kern="1200" dirty="0"/>
        </a:p>
      </dsp:txBody>
      <dsp:txXfrm>
        <a:off x="0" y="3280032"/>
        <a:ext cx="4231481" cy="16388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CC0C5-44B4-49F7-850F-2A871F6A4C48}">
      <dsp:nvSpPr>
        <dsp:cNvPr id="0" name=""/>
        <dsp:cNvSpPr/>
      </dsp:nvSpPr>
      <dsp:spPr>
        <a:xfrm>
          <a:off x="0" y="3704485"/>
          <a:ext cx="4231481" cy="121589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Clasificación de los computadores según su repertorio:</a:t>
          </a:r>
          <a:endParaRPr lang="en-US" sz="1200" kern="1200"/>
        </a:p>
      </dsp:txBody>
      <dsp:txXfrm>
        <a:off x="0" y="3704485"/>
        <a:ext cx="4231481" cy="656583"/>
      </dsp:txXfrm>
    </dsp:sp>
    <dsp:sp modelId="{CEEC48A8-5C78-497F-B71B-5CBA6A5A24A3}">
      <dsp:nvSpPr>
        <dsp:cNvPr id="0" name=""/>
        <dsp:cNvSpPr/>
      </dsp:nvSpPr>
      <dsp:spPr>
        <a:xfrm>
          <a:off x="2066" y="4336750"/>
          <a:ext cx="1409116" cy="55931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u="sng" kern="1200"/>
            <a:t>RISC</a:t>
          </a:r>
          <a:r>
            <a:rPr lang="es-AR" sz="1000" kern="1200"/>
            <a:t>: </a:t>
          </a:r>
          <a:r>
            <a:rPr lang="es-AR" sz="1000" i="1" kern="1200"/>
            <a:t>Reduced Instruction Set Computer</a:t>
          </a:r>
          <a:r>
            <a:rPr lang="es-AR" sz="1000" kern="1200"/>
            <a:t> (ej.: MIPS, PowerPC).</a:t>
          </a:r>
          <a:endParaRPr lang="en-US" sz="1000" kern="1200"/>
        </a:p>
      </dsp:txBody>
      <dsp:txXfrm>
        <a:off x="2066" y="4336750"/>
        <a:ext cx="1409116" cy="559311"/>
      </dsp:txXfrm>
    </dsp:sp>
    <dsp:sp modelId="{DC26C2FA-B194-4D3F-BC7B-B4880A333E08}">
      <dsp:nvSpPr>
        <dsp:cNvPr id="0" name=""/>
        <dsp:cNvSpPr/>
      </dsp:nvSpPr>
      <dsp:spPr>
        <a:xfrm>
          <a:off x="1411182" y="4336750"/>
          <a:ext cx="1409116" cy="559311"/>
        </a:xfrm>
        <a:prstGeom prst="rect">
          <a:avLst/>
        </a:prstGeom>
        <a:solidFill>
          <a:schemeClr val="accent2">
            <a:tint val="40000"/>
            <a:alpha val="90000"/>
            <a:hueOff val="-263124"/>
            <a:satOff val="1753"/>
            <a:lumOff val="160"/>
            <a:alphaOff val="0"/>
          </a:schemeClr>
        </a:solidFill>
        <a:ln w="15875" cap="flat" cmpd="sng" algn="ctr">
          <a:solidFill>
            <a:schemeClr val="accent2">
              <a:tint val="40000"/>
              <a:alpha val="90000"/>
              <a:hueOff val="-263124"/>
              <a:satOff val="1753"/>
              <a:lumOff val="1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u="sng" kern="1200"/>
            <a:t>CISC</a:t>
          </a:r>
          <a:r>
            <a:rPr lang="es-AR" sz="1000" kern="1200"/>
            <a:t>: </a:t>
          </a:r>
          <a:r>
            <a:rPr lang="es-AR" sz="1000" i="1" kern="1200"/>
            <a:t>Complex Instruction Set Computer</a:t>
          </a:r>
          <a:r>
            <a:rPr lang="es-AR" sz="1000" kern="1200"/>
            <a:t> (80x86).</a:t>
          </a:r>
          <a:endParaRPr lang="en-US" sz="1000" kern="1200"/>
        </a:p>
      </dsp:txBody>
      <dsp:txXfrm>
        <a:off x="1411182" y="4336750"/>
        <a:ext cx="1409116" cy="559311"/>
      </dsp:txXfrm>
    </dsp:sp>
    <dsp:sp modelId="{D9F60550-5C9B-4F01-A426-BB5FD8C8F1B1}">
      <dsp:nvSpPr>
        <dsp:cNvPr id="0" name=""/>
        <dsp:cNvSpPr/>
      </dsp:nvSpPr>
      <dsp:spPr>
        <a:xfrm>
          <a:off x="2820298" y="4336750"/>
          <a:ext cx="1409116" cy="559311"/>
        </a:xfrm>
        <a:prstGeom prst="rect">
          <a:avLst/>
        </a:prstGeom>
        <a:solidFill>
          <a:schemeClr val="accent2">
            <a:tint val="40000"/>
            <a:alpha val="90000"/>
            <a:hueOff val="-526247"/>
            <a:satOff val="3506"/>
            <a:lumOff val="321"/>
            <a:alphaOff val="0"/>
          </a:schemeClr>
        </a:solidFill>
        <a:ln w="15875" cap="flat" cmpd="sng" algn="ctr">
          <a:solidFill>
            <a:schemeClr val="accent2">
              <a:tint val="40000"/>
              <a:alpha val="90000"/>
              <a:hueOff val="-526247"/>
              <a:satOff val="3506"/>
              <a:lumOff val="3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u="sng" kern="1200"/>
            <a:t>VLIW</a:t>
          </a:r>
          <a:r>
            <a:rPr lang="es-AR" sz="1000" kern="1200"/>
            <a:t>: </a:t>
          </a:r>
          <a:r>
            <a:rPr lang="es-AR" sz="1000" i="1" kern="1200"/>
            <a:t>Very Long Instruction Word</a:t>
          </a:r>
          <a:r>
            <a:rPr lang="es-AR" sz="1000" kern="1200"/>
            <a:t> (Itanium)</a:t>
          </a:r>
          <a:endParaRPr lang="en-US" sz="1000" kern="1200"/>
        </a:p>
      </dsp:txBody>
      <dsp:txXfrm>
        <a:off x="2820298" y="4336750"/>
        <a:ext cx="1409116" cy="559311"/>
      </dsp:txXfrm>
    </dsp:sp>
    <dsp:sp modelId="{C2A90741-C56B-4120-A602-06D858E1FB8F}">
      <dsp:nvSpPr>
        <dsp:cNvPr id="0" name=""/>
        <dsp:cNvSpPr/>
      </dsp:nvSpPr>
      <dsp:spPr>
        <a:xfrm rot="10800000">
          <a:off x="0" y="1852677"/>
          <a:ext cx="4231481" cy="1870046"/>
        </a:xfrm>
        <a:prstGeom prst="upArrowCallou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Está relacionado con:</a:t>
          </a:r>
          <a:endParaRPr lang="en-US" sz="1200" kern="1200"/>
        </a:p>
      </dsp:txBody>
      <dsp:txXfrm rot="-10800000">
        <a:off x="0" y="1852677"/>
        <a:ext cx="4231481" cy="656386"/>
      </dsp:txXfrm>
    </dsp:sp>
    <dsp:sp modelId="{7BD57A7E-3340-449A-8BB7-31982DEBF51C}">
      <dsp:nvSpPr>
        <dsp:cNvPr id="0" name=""/>
        <dsp:cNvSpPr/>
      </dsp:nvSpPr>
      <dsp:spPr>
        <a:xfrm>
          <a:off x="2066" y="2509063"/>
          <a:ext cx="1409116" cy="559143"/>
        </a:xfrm>
        <a:prstGeom prst="rect">
          <a:avLst/>
        </a:prstGeom>
        <a:solidFill>
          <a:schemeClr val="accent2">
            <a:tint val="40000"/>
            <a:alpha val="90000"/>
            <a:hueOff val="-789371"/>
            <a:satOff val="5259"/>
            <a:lumOff val="481"/>
            <a:alphaOff val="0"/>
          </a:schemeClr>
        </a:solidFill>
        <a:ln w="15875" cap="flat" cmpd="sng" algn="ctr">
          <a:solidFill>
            <a:schemeClr val="accent2">
              <a:tint val="40000"/>
              <a:alpha val="90000"/>
              <a:hueOff val="-789371"/>
              <a:satOff val="5259"/>
              <a:lumOff val="4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a:t>El número de registros disponibles.</a:t>
          </a:r>
          <a:endParaRPr lang="en-US" sz="1000" kern="1200"/>
        </a:p>
      </dsp:txBody>
      <dsp:txXfrm>
        <a:off x="2066" y="2509063"/>
        <a:ext cx="1409116" cy="559143"/>
      </dsp:txXfrm>
    </dsp:sp>
    <dsp:sp modelId="{A7EF4495-A16B-4FA6-963D-4723B4BD9CAD}">
      <dsp:nvSpPr>
        <dsp:cNvPr id="0" name=""/>
        <dsp:cNvSpPr/>
      </dsp:nvSpPr>
      <dsp:spPr>
        <a:xfrm>
          <a:off x="1411182" y="2509063"/>
          <a:ext cx="1409116" cy="559143"/>
        </a:xfrm>
        <a:prstGeom prst="rect">
          <a:avLst/>
        </a:prstGeom>
        <a:solidFill>
          <a:schemeClr val="accent2">
            <a:tint val="40000"/>
            <a:alpha val="90000"/>
            <a:hueOff val="-1052494"/>
            <a:satOff val="7011"/>
            <a:lumOff val="641"/>
            <a:alphaOff val="0"/>
          </a:schemeClr>
        </a:solidFill>
        <a:ln w="15875" cap="flat" cmpd="sng" algn="ctr">
          <a:solidFill>
            <a:schemeClr val="accent2">
              <a:tint val="40000"/>
              <a:alpha val="90000"/>
              <a:hueOff val="-1052494"/>
              <a:satOff val="7011"/>
              <a:lumOff val="6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a:t>El tamaño de los datos.</a:t>
          </a:r>
          <a:endParaRPr lang="en-US" sz="1000" kern="1200"/>
        </a:p>
      </dsp:txBody>
      <dsp:txXfrm>
        <a:off x="1411182" y="2509063"/>
        <a:ext cx="1409116" cy="559143"/>
      </dsp:txXfrm>
    </dsp:sp>
    <dsp:sp modelId="{C4B16343-F18C-4D11-B0FF-F8D75789A0D8}">
      <dsp:nvSpPr>
        <dsp:cNvPr id="0" name=""/>
        <dsp:cNvSpPr/>
      </dsp:nvSpPr>
      <dsp:spPr>
        <a:xfrm>
          <a:off x="2820298" y="2509063"/>
          <a:ext cx="1409116" cy="559143"/>
        </a:xfrm>
        <a:prstGeom prst="rect">
          <a:avLst/>
        </a:prstGeom>
        <a:solidFill>
          <a:schemeClr val="accent2">
            <a:tint val="40000"/>
            <a:alpha val="90000"/>
            <a:hueOff val="-1315618"/>
            <a:satOff val="8764"/>
            <a:lumOff val="801"/>
            <a:alphaOff val="0"/>
          </a:schemeClr>
        </a:solidFill>
        <a:ln w="15875" cap="flat" cmpd="sng" algn="ctr">
          <a:solidFill>
            <a:schemeClr val="accent2">
              <a:tint val="40000"/>
              <a:alpha val="90000"/>
              <a:hueOff val="-1315618"/>
              <a:satOff val="8764"/>
              <a:lumOff val="8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a:t>Los modos de direccionamiento (maneras de acceder a los datos).</a:t>
          </a:r>
          <a:endParaRPr lang="en-US" sz="1000" kern="1200"/>
        </a:p>
      </dsp:txBody>
      <dsp:txXfrm>
        <a:off x="2820298" y="2509063"/>
        <a:ext cx="1409116" cy="559143"/>
      </dsp:txXfrm>
    </dsp:sp>
    <dsp:sp modelId="{7A55D4F4-0027-4396-BEF4-800A968D8F23}">
      <dsp:nvSpPr>
        <dsp:cNvPr id="0" name=""/>
        <dsp:cNvSpPr/>
      </dsp:nvSpPr>
      <dsp:spPr>
        <a:xfrm rot="10800000">
          <a:off x="0" y="869"/>
          <a:ext cx="4231481" cy="1870046"/>
        </a:xfrm>
        <a:prstGeom prst="upArrowCallou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kern="1200"/>
            <a:t>Repertorio o juego de instrucciones: conjunto de instrucciones de máquina que es capaz de ejecutar el computador. Debe ser:</a:t>
          </a:r>
          <a:endParaRPr lang="en-US" sz="1200" kern="1200"/>
        </a:p>
      </dsp:txBody>
      <dsp:txXfrm rot="-10800000">
        <a:off x="0" y="869"/>
        <a:ext cx="4231481" cy="656386"/>
      </dsp:txXfrm>
    </dsp:sp>
    <dsp:sp modelId="{A143E0F0-9092-4D23-B2F9-B30B8FDA96BF}">
      <dsp:nvSpPr>
        <dsp:cNvPr id="0" name=""/>
        <dsp:cNvSpPr/>
      </dsp:nvSpPr>
      <dsp:spPr>
        <a:xfrm>
          <a:off x="0" y="657256"/>
          <a:ext cx="2115740" cy="559143"/>
        </a:xfrm>
        <a:prstGeom prst="rect">
          <a:avLst/>
        </a:prstGeom>
        <a:solidFill>
          <a:schemeClr val="accent2">
            <a:tint val="40000"/>
            <a:alpha val="90000"/>
            <a:hueOff val="-1578742"/>
            <a:satOff val="10517"/>
            <a:lumOff val="962"/>
            <a:alphaOff val="0"/>
          </a:schemeClr>
        </a:solidFill>
        <a:ln w="15875" cap="flat" cmpd="sng" algn="ctr">
          <a:solidFill>
            <a:schemeClr val="accent2">
              <a:tint val="40000"/>
              <a:alpha val="90000"/>
              <a:hueOff val="-1578742"/>
              <a:satOff val="10517"/>
              <a:lumOff val="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a:t>Completo: debe permitir resolver cualquier problema.</a:t>
          </a:r>
          <a:endParaRPr lang="en-US" sz="1000" kern="1200"/>
        </a:p>
      </dsp:txBody>
      <dsp:txXfrm>
        <a:off x="0" y="657256"/>
        <a:ext cx="2115740" cy="559143"/>
      </dsp:txXfrm>
    </dsp:sp>
    <dsp:sp modelId="{767E5742-2126-4A99-B718-F2DBBC42D820}">
      <dsp:nvSpPr>
        <dsp:cNvPr id="0" name=""/>
        <dsp:cNvSpPr/>
      </dsp:nvSpPr>
      <dsp:spPr>
        <a:xfrm>
          <a:off x="2115740" y="657256"/>
          <a:ext cx="2115740" cy="559143"/>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AR" sz="1000" kern="1200"/>
            <a:t>Eficaz: los programas deben ser ejecutados en un tiempo razonable.</a:t>
          </a:r>
          <a:endParaRPr lang="en-US" sz="1000" kern="1200"/>
        </a:p>
      </dsp:txBody>
      <dsp:txXfrm>
        <a:off x="2115740" y="657256"/>
        <a:ext cx="2115740" cy="5591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E67BC-D897-4DB3-89F4-C41446894000}">
      <dsp:nvSpPr>
        <dsp:cNvPr id="0" name=""/>
        <dsp:cNvSpPr/>
      </dsp:nvSpPr>
      <dsp:spPr>
        <a:xfrm>
          <a:off x="0" y="0"/>
          <a:ext cx="423148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2BE1E-5F00-448E-9EA0-B317D348F4EA}">
      <dsp:nvSpPr>
        <dsp:cNvPr id="0" name=""/>
        <dsp:cNvSpPr/>
      </dsp:nvSpPr>
      <dsp:spPr>
        <a:xfrm>
          <a:off x="0" y="0"/>
          <a:ext cx="846296" cy="24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AR" sz="1100" kern="1200"/>
            <a:t>El repertorio de instrucciones debe especificar:</a:t>
          </a:r>
          <a:endParaRPr lang="en-US" sz="1100" kern="1200"/>
        </a:p>
      </dsp:txBody>
      <dsp:txXfrm>
        <a:off x="0" y="0"/>
        <a:ext cx="846296" cy="2460625"/>
      </dsp:txXfrm>
    </dsp:sp>
    <dsp:sp modelId="{0DA3BB63-B510-47F8-AB45-6103A3133CB9}">
      <dsp:nvSpPr>
        <dsp:cNvPr id="0" name=""/>
        <dsp:cNvSpPr/>
      </dsp:nvSpPr>
      <dsp:spPr>
        <a:xfrm>
          <a:off x="909768" y="23188"/>
          <a:ext cx="1629120" cy="46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Formato de las instrucciones: tamaño fijo, variable o híbrido.</a:t>
          </a:r>
          <a:endParaRPr lang="en-US" sz="800" kern="1200"/>
        </a:p>
      </dsp:txBody>
      <dsp:txXfrm>
        <a:off x="909768" y="23188"/>
        <a:ext cx="1629120" cy="463770"/>
      </dsp:txXfrm>
    </dsp:sp>
    <dsp:sp modelId="{541F39CC-3FE2-4EF7-A91C-960918437317}">
      <dsp:nvSpPr>
        <dsp:cNvPr id="0" name=""/>
        <dsp:cNvSpPr/>
      </dsp:nvSpPr>
      <dsp:spPr>
        <a:xfrm>
          <a:off x="846296" y="486958"/>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968C32-8927-44E5-A347-0295B4FD4329}">
      <dsp:nvSpPr>
        <dsp:cNvPr id="0" name=""/>
        <dsp:cNvSpPr/>
      </dsp:nvSpPr>
      <dsp:spPr>
        <a:xfrm>
          <a:off x="909768" y="510147"/>
          <a:ext cx="1629120" cy="46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Localización de operandos y resultado, así como modos de direccionamiento de la memoria.</a:t>
          </a:r>
          <a:endParaRPr lang="en-US" sz="800" kern="1200"/>
        </a:p>
      </dsp:txBody>
      <dsp:txXfrm>
        <a:off x="909768" y="510147"/>
        <a:ext cx="1629120" cy="463770"/>
      </dsp:txXfrm>
    </dsp:sp>
    <dsp:sp modelId="{440CB75C-C5DF-44FC-930F-A867A13F3852}">
      <dsp:nvSpPr>
        <dsp:cNvPr id="0" name=""/>
        <dsp:cNvSpPr/>
      </dsp:nvSpPr>
      <dsp:spPr>
        <a:xfrm>
          <a:off x="846296" y="973917"/>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2B8D62-95A6-4FB2-840F-1D5843E7F475}">
      <dsp:nvSpPr>
        <dsp:cNvPr id="0" name=""/>
        <dsp:cNvSpPr/>
      </dsp:nvSpPr>
      <dsp:spPr>
        <a:xfrm>
          <a:off x="909768" y="997105"/>
          <a:ext cx="1629120" cy="46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Tipos de datos y tamaños: Enteros (complemento a 2 o BCD, de 8, 16, 32 y 64 bits) y números en coma flotante de 32 y 64 bits (IEEE 754).</a:t>
          </a:r>
          <a:endParaRPr lang="en-US" sz="800" kern="1200"/>
        </a:p>
      </dsp:txBody>
      <dsp:txXfrm>
        <a:off x="909768" y="997105"/>
        <a:ext cx="1629120" cy="463770"/>
      </dsp:txXfrm>
    </dsp:sp>
    <dsp:sp modelId="{5F696A76-AC61-4DAF-A0C2-5916A6D00DC4}">
      <dsp:nvSpPr>
        <dsp:cNvPr id="0" name=""/>
        <dsp:cNvSpPr/>
      </dsp:nvSpPr>
      <dsp:spPr>
        <a:xfrm>
          <a:off x="846296" y="1460875"/>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A11A24-F792-4CC8-9B05-7B1A28D0564F}">
      <dsp:nvSpPr>
        <dsp:cNvPr id="0" name=""/>
        <dsp:cNvSpPr/>
      </dsp:nvSpPr>
      <dsp:spPr>
        <a:xfrm>
          <a:off x="909768" y="1484064"/>
          <a:ext cx="1629120" cy="46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Operaciones soportadas: lógicas, aritméticas, etc.</a:t>
          </a:r>
          <a:endParaRPr lang="en-US" sz="800" kern="1200"/>
        </a:p>
      </dsp:txBody>
      <dsp:txXfrm>
        <a:off x="909768" y="1484064"/>
        <a:ext cx="1629120" cy="463770"/>
      </dsp:txXfrm>
    </dsp:sp>
    <dsp:sp modelId="{8913BDEF-4C3A-49BF-AC8E-65F067DF4455}">
      <dsp:nvSpPr>
        <dsp:cNvPr id="0" name=""/>
        <dsp:cNvSpPr/>
      </dsp:nvSpPr>
      <dsp:spPr>
        <a:xfrm>
          <a:off x="846296" y="1947834"/>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8155E8-F04F-4B9C-AA5C-ABCECCAE45B8}">
      <dsp:nvSpPr>
        <dsp:cNvPr id="0" name=""/>
        <dsp:cNvSpPr/>
      </dsp:nvSpPr>
      <dsp:spPr>
        <a:xfrm>
          <a:off x="909768" y="1971023"/>
          <a:ext cx="1629120" cy="46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Mecanismos de bifurcación: instrucciones de salto, subrutinas, etc., que modifican el flujo normal de ejecución.</a:t>
          </a:r>
          <a:endParaRPr lang="en-US" sz="800" kern="1200"/>
        </a:p>
      </dsp:txBody>
      <dsp:txXfrm>
        <a:off x="909768" y="1971023"/>
        <a:ext cx="1629120" cy="463770"/>
      </dsp:txXfrm>
    </dsp:sp>
    <dsp:sp modelId="{CFF867ED-DF2D-4EF4-B281-D3F1F45E2683}">
      <dsp:nvSpPr>
        <dsp:cNvPr id="0" name=""/>
        <dsp:cNvSpPr/>
      </dsp:nvSpPr>
      <dsp:spPr>
        <a:xfrm>
          <a:off x="846296" y="2434793"/>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CC4022-1795-42ED-A6E6-F9A00B6D36D9}">
      <dsp:nvSpPr>
        <dsp:cNvPr id="0" name=""/>
        <dsp:cNvSpPr/>
      </dsp:nvSpPr>
      <dsp:spPr>
        <a:xfrm>
          <a:off x="0" y="2460625"/>
          <a:ext cx="4231481" cy="0"/>
        </a:xfrm>
        <a:prstGeom prst="line">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A12E4-CEE8-4617-B844-73B8AB73C104}">
      <dsp:nvSpPr>
        <dsp:cNvPr id="0" name=""/>
        <dsp:cNvSpPr/>
      </dsp:nvSpPr>
      <dsp:spPr>
        <a:xfrm>
          <a:off x="0" y="2460625"/>
          <a:ext cx="846296" cy="24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AR" sz="1100" kern="1200"/>
            <a:t>Propiedades de las instrucciones:</a:t>
          </a:r>
          <a:endParaRPr lang="en-US" sz="1100" kern="1200"/>
        </a:p>
      </dsp:txBody>
      <dsp:txXfrm>
        <a:off x="0" y="2460625"/>
        <a:ext cx="846296" cy="2460625"/>
      </dsp:txXfrm>
    </dsp:sp>
    <dsp:sp modelId="{41C154EC-CCE9-4E03-9492-8F6E2E398BE7}">
      <dsp:nvSpPr>
        <dsp:cNvPr id="0" name=""/>
        <dsp:cNvSpPr/>
      </dsp:nvSpPr>
      <dsp:spPr>
        <a:xfrm>
          <a:off x="909768" y="2489550"/>
          <a:ext cx="1629120" cy="5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Realizan una función única y sencilla.</a:t>
          </a:r>
          <a:endParaRPr lang="en-US" sz="800" kern="1200"/>
        </a:p>
      </dsp:txBody>
      <dsp:txXfrm>
        <a:off x="909768" y="2489550"/>
        <a:ext cx="1629120" cy="578511"/>
      </dsp:txXfrm>
    </dsp:sp>
    <dsp:sp modelId="{32D5CED3-DD85-419C-A7A9-B56B211A785F}">
      <dsp:nvSpPr>
        <dsp:cNvPr id="0" name=""/>
        <dsp:cNvSpPr/>
      </dsp:nvSpPr>
      <dsp:spPr>
        <a:xfrm>
          <a:off x="846296" y="3068061"/>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09BBF5-5989-404E-B076-9D29195DEAD7}">
      <dsp:nvSpPr>
        <dsp:cNvPr id="0" name=""/>
        <dsp:cNvSpPr/>
      </dsp:nvSpPr>
      <dsp:spPr>
        <a:xfrm>
          <a:off x="909768" y="3096987"/>
          <a:ext cx="1629120" cy="5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Emplean un número fijo de operandos en una representación determinada.</a:t>
          </a:r>
          <a:endParaRPr lang="en-US" sz="800" kern="1200"/>
        </a:p>
      </dsp:txBody>
      <dsp:txXfrm>
        <a:off x="909768" y="3096987"/>
        <a:ext cx="1629120" cy="578511"/>
      </dsp:txXfrm>
    </dsp:sp>
    <dsp:sp modelId="{02289AC1-DEB7-48B3-AF7C-69FC9D408482}">
      <dsp:nvSpPr>
        <dsp:cNvPr id="0" name=""/>
        <dsp:cNvSpPr/>
      </dsp:nvSpPr>
      <dsp:spPr>
        <a:xfrm>
          <a:off x="846296" y="3675498"/>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D946F4-2F9B-4648-8A11-1A9B801505F6}">
      <dsp:nvSpPr>
        <dsp:cNvPr id="0" name=""/>
        <dsp:cNvSpPr/>
      </dsp:nvSpPr>
      <dsp:spPr>
        <a:xfrm>
          <a:off x="909768" y="3704424"/>
          <a:ext cx="1629120" cy="5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Su codificación binaria es bastante sistemática, o al menos es recomendable que lo sea (con objeto de facilitar su decodificación).</a:t>
          </a:r>
          <a:endParaRPr lang="en-US" sz="800" kern="1200"/>
        </a:p>
      </dsp:txBody>
      <dsp:txXfrm>
        <a:off x="909768" y="3704424"/>
        <a:ext cx="1629120" cy="578511"/>
      </dsp:txXfrm>
    </dsp:sp>
    <dsp:sp modelId="{A191BB02-7E1C-4528-AF3D-9130A7523616}">
      <dsp:nvSpPr>
        <dsp:cNvPr id="0" name=""/>
        <dsp:cNvSpPr/>
      </dsp:nvSpPr>
      <dsp:spPr>
        <a:xfrm>
          <a:off x="846296" y="4282935"/>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C7EB23-BC47-4B43-B4E0-D60C822F78A5}">
      <dsp:nvSpPr>
        <dsp:cNvPr id="0" name=""/>
        <dsp:cNvSpPr/>
      </dsp:nvSpPr>
      <dsp:spPr>
        <a:xfrm>
          <a:off x="909768" y="4311860"/>
          <a:ext cx="1629120" cy="5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AR" sz="800" kern="1200"/>
            <a:t>Son auto-contenidas, es decir, contienen toda la información necesaria para su ejecución:</a:t>
          </a:r>
          <a:endParaRPr lang="en-US" sz="800" kern="1200"/>
        </a:p>
      </dsp:txBody>
      <dsp:txXfrm>
        <a:off x="909768" y="4311860"/>
        <a:ext cx="1629120" cy="578511"/>
      </dsp:txXfrm>
    </dsp:sp>
    <dsp:sp modelId="{812D73A1-B07D-4349-A02E-3F43050943A5}">
      <dsp:nvSpPr>
        <dsp:cNvPr id="0" name=""/>
        <dsp:cNvSpPr/>
      </dsp:nvSpPr>
      <dsp:spPr>
        <a:xfrm>
          <a:off x="2602360" y="4311860"/>
          <a:ext cx="1629120" cy="14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s-AR" sz="500" kern="1200"/>
            <a:t>Código de operación.</a:t>
          </a:r>
          <a:endParaRPr lang="en-US" sz="500" kern="1200"/>
        </a:p>
      </dsp:txBody>
      <dsp:txXfrm>
        <a:off x="2602360" y="4311860"/>
        <a:ext cx="1629120" cy="144627"/>
      </dsp:txXfrm>
    </dsp:sp>
    <dsp:sp modelId="{B3541D99-4F6D-43BB-AD8A-2AE065C77724}">
      <dsp:nvSpPr>
        <dsp:cNvPr id="0" name=""/>
        <dsp:cNvSpPr/>
      </dsp:nvSpPr>
      <dsp:spPr>
        <a:xfrm>
          <a:off x="2538888" y="4456488"/>
          <a:ext cx="162912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290EE1-C815-4D4E-BFE3-FC1095B77D47}">
      <dsp:nvSpPr>
        <dsp:cNvPr id="0" name=""/>
        <dsp:cNvSpPr/>
      </dsp:nvSpPr>
      <dsp:spPr>
        <a:xfrm>
          <a:off x="2602360" y="4456488"/>
          <a:ext cx="1629120" cy="14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s-AR" sz="500" kern="1200"/>
            <a:t>Identificación de los operandos.</a:t>
          </a:r>
          <a:endParaRPr lang="en-US" sz="500" kern="1200"/>
        </a:p>
      </dsp:txBody>
      <dsp:txXfrm>
        <a:off x="2602360" y="4456488"/>
        <a:ext cx="1629120" cy="144627"/>
      </dsp:txXfrm>
    </dsp:sp>
    <dsp:sp modelId="{5069AAB6-3208-481B-87DE-9B8F4C582FEE}">
      <dsp:nvSpPr>
        <dsp:cNvPr id="0" name=""/>
        <dsp:cNvSpPr/>
      </dsp:nvSpPr>
      <dsp:spPr>
        <a:xfrm>
          <a:off x="2538888" y="4601116"/>
          <a:ext cx="162912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3667C7-C282-4D7B-8D03-35DFBB23413E}">
      <dsp:nvSpPr>
        <dsp:cNvPr id="0" name=""/>
        <dsp:cNvSpPr/>
      </dsp:nvSpPr>
      <dsp:spPr>
        <a:xfrm>
          <a:off x="2602360" y="4601116"/>
          <a:ext cx="1629120" cy="14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s-AR" sz="500" kern="1200"/>
            <a:t>Destino.</a:t>
          </a:r>
          <a:endParaRPr lang="en-US" sz="500" kern="1200"/>
        </a:p>
      </dsp:txBody>
      <dsp:txXfrm>
        <a:off x="2602360" y="4601116"/>
        <a:ext cx="1629120" cy="144627"/>
      </dsp:txXfrm>
    </dsp:sp>
    <dsp:sp modelId="{DEA807D4-85B6-41FA-BF46-76F12828D462}">
      <dsp:nvSpPr>
        <dsp:cNvPr id="0" name=""/>
        <dsp:cNvSpPr/>
      </dsp:nvSpPr>
      <dsp:spPr>
        <a:xfrm>
          <a:off x="2538888" y="4745744"/>
          <a:ext cx="162912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D4F9C8-3714-46CE-B589-EF5EC27CF0BE}">
      <dsp:nvSpPr>
        <dsp:cNvPr id="0" name=""/>
        <dsp:cNvSpPr/>
      </dsp:nvSpPr>
      <dsp:spPr>
        <a:xfrm>
          <a:off x="2602360" y="4745744"/>
          <a:ext cx="1629120" cy="14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s-AR" sz="500" kern="1200"/>
            <a:t>Ubicación de la siguiente instrucción (normalmente implícita, pues suele ser la siguiente).</a:t>
          </a:r>
          <a:endParaRPr lang="en-US" sz="500" kern="1200"/>
        </a:p>
      </dsp:txBody>
      <dsp:txXfrm>
        <a:off x="2602360" y="4745744"/>
        <a:ext cx="1629120" cy="144627"/>
      </dsp:txXfrm>
    </dsp:sp>
    <dsp:sp modelId="{CA609CED-B7D6-4CD5-91EC-A239CB1B4B08}">
      <dsp:nvSpPr>
        <dsp:cNvPr id="0" name=""/>
        <dsp:cNvSpPr/>
      </dsp:nvSpPr>
      <dsp:spPr>
        <a:xfrm>
          <a:off x="846296" y="4890372"/>
          <a:ext cx="338518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A4F0F-4FAD-41B3-A72F-E0A5A4AE1339}" type="datetimeFigureOut">
              <a:rPr lang="es-AR" smtClean="0"/>
              <a:t>16/9/2022</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90C42-5423-4105-9918-BA0E3678071E}" type="slidenum">
              <a:rPr lang="es-AR" smtClean="0"/>
              <a:t>‹Nº›</a:t>
            </a:fld>
            <a:endParaRPr lang="es-AR" dirty="0"/>
          </a:p>
        </p:txBody>
      </p:sp>
    </p:spTree>
    <p:extLst>
      <p:ext uri="{BB962C8B-B14F-4D97-AF65-F5344CB8AC3E}">
        <p14:creationId xmlns:p14="http://schemas.microsoft.com/office/powerpoint/2010/main" val="383768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Formato de instrucción// Modos de direccionamiento// Sílabas// Interpretación de los bits del código de operación.</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Referencias:</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https://es.wikipedia.org/wiki/Lenguaje_de_bajo_nivel</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https://www.uclm.es/profesorado/licesio/Docencia/MIE/TEMAII.pdf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http://www.infor.uva.es/~bastida/OC/Formatos.pdf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http://www.infor.uva.es/~cevp/FI_II/fichs_pdf_teo/FI_II_tema11_InstrMaq_nue.pdf</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http://es.slideshare.net/melpp/formatos-de-instruccin</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https://es.wikipedia.org/wiki/C%C3%B3digo_de_operaci%C3%B3n</a:t>
            </a:r>
          </a:p>
          <a:p>
            <a:pPr marL="171450" indent="-171450">
              <a:buFont typeface="Arial" panose="020B0604020202020204" pitchFamily="34" charset="0"/>
              <a:buChar char="•"/>
            </a:pPr>
            <a:r>
              <a:rPr lang="es-ES" sz="1200" kern="1200">
                <a:solidFill>
                  <a:schemeClr val="tx1"/>
                </a:solidFill>
                <a:effectLst/>
                <a:latin typeface="+mn-lt"/>
                <a:ea typeface="+mn-ea"/>
                <a:cs typeface="+mn-cs"/>
              </a:rPr>
              <a:t>http://www.alciro.org/alciro/microcontroladores-8051_24/PSW-Program-Status-Word_363.htm</a:t>
            </a:r>
            <a:endParaRPr lang="es-ES"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a:t>
            </a:fld>
            <a:endParaRPr lang="es-AR"/>
          </a:p>
        </p:txBody>
      </p:sp>
    </p:spTree>
    <p:extLst>
      <p:ext uri="{BB962C8B-B14F-4D97-AF65-F5344CB8AC3E}">
        <p14:creationId xmlns:p14="http://schemas.microsoft.com/office/powerpoint/2010/main" val="383697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Los compiladores proporcionan hoy en día un código máquina de alta calidad pequeño y rápido, haciendo poco atractiva la programación en ensamblador.</a:t>
            </a:r>
            <a:r>
              <a:rPr lang="es-AR" baseline="0" dirty="0"/>
              <a:t> </a:t>
            </a:r>
            <a:r>
              <a:rPr lang="es-AR" dirty="0"/>
              <a:t>Los programadores de ensamblador siguen teniendo ventaja en cuanto a que disponen de un mayor conocimiento global del programa que les permite realizar determinadas optimizaciones del código que resultan muy difíciles para los compiladores.</a:t>
            </a:r>
          </a:p>
          <a:p>
            <a:endParaRPr lang="es-AR" dirty="0"/>
          </a:p>
          <a:p>
            <a:r>
              <a:rPr lang="es-AR" dirty="0"/>
              <a:t>Puede ser recomendable programar en ensamblador cuando la velocidad del programa y su tamaño sean críticos. Caso especial: computadores empotrados (</a:t>
            </a:r>
            <a:r>
              <a:rPr lang="es-AR" i="1" u="none" dirty="0"/>
              <a:t>embedded computers</a:t>
            </a:r>
            <a:r>
              <a:rPr lang="es-AR"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r>
              <a:rPr lang="es-AR" b="1" dirty="0"/>
              <a:t>Código (programa) fuente</a:t>
            </a:r>
            <a:r>
              <a:rPr lang="es-AR" dirty="0"/>
              <a:t>: código escrito por el programador.  Puede estar escrito en cualquier lenguaje: alto nivel, ensamblador, código máquina (inusual). Puede contener errores sintácticos porque el programador haya escrito mal el programa. </a:t>
            </a:r>
          </a:p>
          <a:p>
            <a:pPr marL="171450" indent="-171450">
              <a:buFont typeface="Arial" panose="020B0604020202020204" pitchFamily="34" charset="0"/>
              <a:buChar char="•"/>
            </a:pPr>
            <a:r>
              <a:rPr lang="es-AR" b="1" dirty="0"/>
              <a:t>Código (programa) objeto</a:t>
            </a:r>
            <a:r>
              <a:rPr lang="es-AR" dirty="0"/>
              <a:t>: código obtenido al traducir el código a lenguaje máquina. No contiene errores sintácticos. A veces no es directamente ejecutable. </a:t>
            </a:r>
          </a:p>
          <a:p>
            <a:pPr marL="171450" indent="-171450">
              <a:buFont typeface="Arial" panose="020B0604020202020204" pitchFamily="34" charset="0"/>
              <a:buChar char="•"/>
            </a:pPr>
            <a:r>
              <a:rPr lang="es-AR" b="1" u="none" dirty="0"/>
              <a:t>Código (programa) ejecutable</a:t>
            </a:r>
            <a:r>
              <a:rPr lang="es-AR" dirty="0"/>
              <a:t>: listo para ser ejecutado en el computador. Puede contener errores lógicos debidos a que el programa no esté bien diseñado y no realice correctamente la función para la cual se creó.</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Ahora bien, si los diseñadores necesitan:</a:t>
            </a:r>
          </a:p>
          <a:p>
            <a:pPr marL="171450" indent="-171450">
              <a:buFont typeface="Arial" panose="020B0604020202020204" pitchFamily="34" charset="0"/>
              <a:buChar char="•"/>
            </a:pPr>
            <a:r>
              <a:rPr lang="es-AR" dirty="0"/>
              <a:t>15 instrucciones</a:t>
            </a:r>
            <a:r>
              <a:rPr lang="es-AR" baseline="0" dirty="0"/>
              <a:t> de 3 direcciones</a:t>
            </a:r>
          </a:p>
          <a:p>
            <a:pPr marL="171450" indent="-171450">
              <a:buFont typeface="Arial" panose="020B0604020202020204" pitchFamily="34" charset="0"/>
              <a:buChar char="•"/>
            </a:pPr>
            <a:r>
              <a:rPr lang="es-AR" baseline="0" dirty="0"/>
              <a:t>14 instrucciones de 2 direcciones</a:t>
            </a:r>
          </a:p>
          <a:p>
            <a:pPr marL="171450" indent="-171450">
              <a:buFont typeface="Arial" panose="020B0604020202020204" pitchFamily="34" charset="0"/>
              <a:buChar char="•"/>
            </a:pPr>
            <a:r>
              <a:rPr lang="es-AR" baseline="0" dirty="0"/>
              <a:t>31 instrucciones de 1 dirección</a:t>
            </a:r>
          </a:p>
          <a:p>
            <a:pPr marL="171450" indent="-171450">
              <a:buFont typeface="Arial" panose="020B0604020202020204" pitchFamily="34" charset="0"/>
              <a:buChar char="•"/>
            </a:pPr>
            <a:r>
              <a:rPr lang="es-AR" baseline="0" dirty="0"/>
              <a:t>16 instrucciones sin direcciones</a:t>
            </a:r>
          </a:p>
          <a:p>
            <a:pPr marL="0" indent="0">
              <a:buFont typeface="Arial" panose="020B0604020202020204" pitchFamily="34" charset="0"/>
              <a:buNone/>
            </a:pPr>
            <a:r>
              <a:rPr lang="es-AR" baseline="0" dirty="0"/>
              <a:t>Se puede usar los códigos de operación de 0 a 14 para las instrucciones de 3 direcciones, pero interpretar el código de operación de 15 de manera diferente. El código 15 (bits 15 al 12 de la instrucción = 1111), indica que el </a:t>
            </a:r>
            <a:r>
              <a:rPr lang="es-AR" baseline="0" dirty="0" err="1"/>
              <a:t>c´dogio</a:t>
            </a:r>
            <a:r>
              <a:rPr lang="es-AR" baseline="0" dirty="0"/>
              <a:t> de operación está contenido en los bits 8 al 15, y no solamente del 12 al 15. Los bits 0 a 3 y 4 a 7 forman 2 direcciones, de tal manera que se forman las 14 instrucciones de 2 direcciones (del 1111 0000 al 1111 1101)</a:t>
            </a:r>
          </a:p>
          <a:p>
            <a:pPr marL="0" indent="0">
              <a:buFont typeface="Arial" panose="020B0604020202020204" pitchFamily="34" charset="0"/>
              <a:buNone/>
            </a:pPr>
            <a:r>
              <a:rPr lang="es-AR" baseline="0" dirty="0"/>
              <a:t>Las instrucciones con 1111 en los bits de 12 a 15 y 1110 o 1111 en los bits 8 a 11 serán tratadas como si los códigos de operación estuvieran en los bits 4 a 15, de esta manera tendremos otras 32 nuevos códigos de operación para instrucciones de 1 sola dirección (los 4 bits que quedan libres del 0 al 3). </a:t>
            </a:r>
          </a:p>
          <a:p>
            <a:pPr marL="0" indent="0">
              <a:buFont typeface="Arial" panose="020B0604020202020204" pitchFamily="34" charset="0"/>
              <a:buNone/>
            </a:pPr>
            <a:r>
              <a:rPr lang="es-AR" baseline="0" dirty="0"/>
              <a:t>Como sólo se necesitan 31 instrucciones de 1 dirección, queda la combinación de los bits 15 al 4 con valor 1111 1111 111 para interpretarla como si el código de operación estuviera contenido en los bits del 0 al 15.</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Ahora bien, si los diseñadores necesitan:</a:t>
            </a:r>
          </a:p>
          <a:p>
            <a:pPr marL="171450" indent="-171450">
              <a:buFont typeface="Arial" panose="020B0604020202020204" pitchFamily="34" charset="0"/>
              <a:buChar char="•"/>
            </a:pPr>
            <a:r>
              <a:rPr lang="es-AR" dirty="0"/>
              <a:t>15 instrucciones</a:t>
            </a:r>
            <a:r>
              <a:rPr lang="es-AR" baseline="0" dirty="0"/>
              <a:t> de 3 direcciones</a:t>
            </a:r>
          </a:p>
          <a:p>
            <a:pPr marL="171450" indent="-171450">
              <a:buFont typeface="Arial" panose="020B0604020202020204" pitchFamily="34" charset="0"/>
              <a:buChar char="•"/>
            </a:pPr>
            <a:r>
              <a:rPr lang="es-AR" baseline="0" dirty="0"/>
              <a:t>14 instrucciones de 2 direcciones</a:t>
            </a:r>
          </a:p>
          <a:p>
            <a:pPr marL="171450" indent="-171450">
              <a:buFont typeface="Arial" panose="020B0604020202020204" pitchFamily="34" charset="0"/>
              <a:buChar char="•"/>
            </a:pPr>
            <a:r>
              <a:rPr lang="es-AR" baseline="0" dirty="0"/>
              <a:t>31 instrucciones de 1 dirección</a:t>
            </a:r>
          </a:p>
          <a:p>
            <a:pPr marL="171450" indent="-171450">
              <a:buFont typeface="Arial" panose="020B0604020202020204" pitchFamily="34" charset="0"/>
              <a:buChar char="•"/>
            </a:pPr>
            <a:r>
              <a:rPr lang="es-AR" baseline="0" dirty="0"/>
              <a:t>16 instrucciones sin direcciones</a:t>
            </a:r>
          </a:p>
          <a:p>
            <a:pPr marL="0" indent="0">
              <a:buFont typeface="Arial" panose="020B0604020202020204" pitchFamily="34" charset="0"/>
              <a:buNone/>
            </a:pPr>
            <a:r>
              <a:rPr lang="es-AR" baseline="0" dirty="0"/>
              <a:t>Se puede usar los códigos de operación de 0 a 14 para las instrucciones de 3 direcciones, pero interpretar el código de operación de 15 de manera diferente. El código 15 (bits 15 al 12 de la instrucción = 1111), indica que el </a:t>
            </a:r>
            <a:r>
              <a:rPr lang="es-AR" baseline="0" dirty="0" err="1"/>
              <a:t>c´dogio</a:t>
            </a:r>
            <a:r>
              <a:rPr lang="es-AR" baseline="0" dirty="0"/>
              <a:t> de operación está contenido en los bits 8 al 15, y no solamente del 12 al 15. Los bits 0 a 3 y 4 a 7 forman 2 direcciones, de tal manera que se forman las 14 instrucciones de 2 direcciones (del 1111 0000 al 1111 1101)</a:t>
            </a:r>
          </a:p>
          <a:p>
            <a:pPr marL="0" indent="0">
              <a:buFont typeface="Arial" panose="020B0604020202020204" pitchFamily="34" charset="0"/>
              <a:buNone/>
            </a:pPr>
            <a:r>
              <a:rPr lang="es-AR" baseline="0" dirty="0"/>
              <a:t>Las instrucciones con 1111 en los bits de 12 a 15 y 1110 o 1111 en los bits 8 a 11 serán tratadas como si los códigos de operación estuvieran en los bits 4 a 15, de esta manera tendremos otras 32 nuevos códigos de operación para instrucciones de 1 sola dirección (los 4 bits que quedan libres del 0 al 3). </a:t>
            </a:r>
          </a:p>
          <a:p>
            <a:pPr marL="0" indent="0">
              <a:buFont typeface="Arial" panose="020B0604020202020204" pitchFamily="34" charset="0"/>
              <a:buNone/>
            </a:pPr>
            <a:r>
              <a:rPr lang="es-AR" baseline="0" dirty="0"/>
              <a:t>Como sólo se necesitan 31 instrucciones de 1 dirección, queda la combinación de los bits 15 al 4 con valor 1111 1111 111 para interpretarla como si el código de operación estuviera contenido en los bits del 0 al 15.</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Ahora bien, si los diseñadores necesitan:</a:t>
            </a:r>
          </a:p>
          <a:p>
            <a:pPr marL="171450" indent="-171450">
              <a:buFont typeface="Arial" panose="020B0604020202020204" pitchFamily="34" charset="0"/>
              <a:buChar char="•"/>
            </a:pPr>
            <a:r>
              <a:rPr lang="es-AR" dirty="0"/>
              <a:t>15 instrucciones</a:t>
            </a:r>
            <a:r>
              <a:rPr lang="es-AR" baseline="0" dirty="0"/>
              <a:t> de 3 direcciones</a:t>
            </a:r>
          </a:p>
          <a:p>
            <a:pPr marL="171450" indent="-171450">
              <a:buFont typeface="Arial" panose="020B0604020202020204" pitchFamily="34" charset="0"/>
              <a:buChar char="•"/>
            </a:pPr>
            <a:r>
              <a:rPr lang="es-AR" baseline="0" dirty="0"/>
              <a:t>14 instrucciones de 2 direcciones</a:t>
            </a:r>
          </a:p>
          <a:p>
            <a:pPr marL="171450" indent="-171450">
              <a:buFont typeface="Arial" panose="020B0604020202020204" pitchFamily="34" charset="0"/>
              <a:buChar char="•"/>
            </a:pPr>
            <a:r>
              <a:rPr lang="es-AR" baseline="0" dirty="0"/>
              <a:t>31 instrucciones de 1 dirección</a:t>
            </a:r>
          </a:p>
          <a:p>
            <a:pPr marL="171450" indent="-171450">
              <a:buFont typeface="Arial" panose="020B0604020202020204" pitchFamily="34" charset="0"/>
              <a:buChar char="•"/>
            </a:pPr>
            <a:r>
              <a:rPr lang="es-AR" baseline="0" dirty="0"/>
              <a:t>16 instrucciones sin direcciones</a:t>
            </a:r>
          </a:p>
          <a:p>
            <a:pPr marL="0" indent="0">
              <a:buFont typeface="Arial" panose="020B0604020202020204" pitchFamily="34" charset="0"/>
              <a:buNone/>
            </a:pPr>
            <a:r>
              <a:rPr lang="es-AR" baseline="0" dirty="0"/>
              <a:t>Se puede usar los códigos de operación de 0 a 14 para las instrucciones de 3 direcciones, pero interpretar el código de operación de 15 de manera diferente. El código 15 (bits 15 al 12 de la instrucción = 1111), indica que el </a:t>
            </a:r>
            <a:r>
              <a:rPr lang="es-AR" baseline="0" dirty="0" err="1"/>
              <a:t>c´dogio</a:t>
            </a:r>
            <a:r>
              <a:rPr lang="es-AR" baseline="0" dirty="0"/>
              <a:t> de operación está contenido en los bits 8 al 15, y no solamente del 12 al 15. Los bits 0 a 3 y 4 a 7 forman 2 direcciones, de tal manera que se forman las 14 instrucciones de 2 direcciones (del 1111 0000 al 1111 1101)</a:t>
            </a:r>
          </a:p>
          <a:p>
            <a:pPr marL="0" indent="0">
              <a:buFont typeface="Arial" panose="020B0604020202020204" pitchFamily="34" charset="0"/>
              <a:buNone/>
            </a:pPr>
            <a:r>
              <a:rPr lang="es-AR" baseline="0" dirty="0"/>
              <a:t>Las instrucciones con 1111 en los bits de 12 a 15 y 1110 o 1111 en los bits 8 a 11 serán tratadas como si los códigos de operación estuvieran en los bits 4 a 15, de esta manera tendremos otras 32 nuevos códigos de operación para instrucciones de 1 sola dirección (los 4 bits que quedan libres del 0 al 3). </a:t>
            </a:r>
          </a:p>
          <a:p>
            <a:pPr marL="0" indent="0">
              <a:buFont typeface="Arial" panose="020B0604020202020204" pitchFamily="34" charset="0"/>
              <a:buNone/>
            </a:pPr>
            <a:r>
              <a:rPr lang="es-AR" baseline="0" dirty="0"/>
              <a:t>Como sólo se necesitan 31 instrucciones de 1 dirección, queda la combinación de los bits 15 al 4 con valor 1111 1111 111 para interpretarla como si el código de operación estuviera contenido en los bits del 0 al 15.</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19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MIPS (</a:t>
            </a:r>
            <a:r>
              <a:rPr lang="en-US" i="1" dirty="0"/>
              <a:t>Microprocessor without Interlocked Pipeline Stages</a:t>
            </a:r>
            <a:r>
              <a:rPr lang="en-US" dirty="0"/>
              <a:t>)</a:t>
            </a: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El compromiso elegido por los diseñadores del MIPS es guardar todas las instrucciones con la misma longitud, por eso se requieren diferentes clases de formatos de instrucción para diferentes clases de instrucciones.</a:t>
            </a:r>
          </a:p>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29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El uso de la palabra bajo en su denominación no implica que el lenguaje sea inferior a un lenguaje de alto nivel, si no que se refiere a la reducida abstracción entre el lenguaje y el hardware. Por ejemplo, se utiliza este tipo de lenguajes para programar tareas críticas de los sistemas operativos, de aplicaciones en tiempo real o controladores de dispositivos.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39</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Dicho lenguaje es muy simple o nada complicado, pero estructurar programas a ese nivel es muy difícil. Dado que este lenguaje viene dado por las especificaciones técnicas del hardware, no permite una abstracción fuera de lo estipulado para el microprocesador de un ordenador. Consecuentemente, es fácilmente trasladado a lenguaje de máquina.</a:t>
            </a:r>
          </a:p>
          <a:p>
            <a:endParaRPr lang="es-AR" dirty="0"/>
          </a:p>
          <a:p>
            <a:r>
              <a:rPr lang="es-AR" dirty="0"/>
              <a:t>La estructura de los lenguajes son como sigue:</a:t>
            </a:r>
          </a:p>
          <a:p>
            <a:endParaRPr lang="es-AR" dirty="0"/>
          </a:p>
          <a:p>
            <a:pPr marL="228600" indent="-228600">
              <a:buFont typeface="+mj-lt"/>
              <a:buAutoNum type="arabicPeriod"/>
            </a:pPr>
            <a:r>
              <a:rPr lang="es-AR" b="1" dirty="0"/>
              <a:t>Lenguaje Máquina</a:t>
            </a:r>
            <a:r>
              <a:rPr lang="es-AR" dirty="0"/>
              <a:t> - Las invocaciones a memoria, como los procesos aritmético lógicos son posiciones literales de conmutadores físicos del hardware en su representación booleana. Estos lenguajes son literales de tareas.</a:t>
            </a:r>
            <a:br>
              <a:rPr lang="es-AR" dirty="0"/>
            </a:br>
            <a:r>
              <a:rPr lang="es-AR" dirty="0"/>
              <a:t>El lenguaje de máquina o código máquina es el sistema de códigos directamente interpretable por un circuito </a:t>
            </a:r>
            <a:r>
              <a:rPr lang="es-AR" dirty="0" err="1"/>
              <a:t>microprogramable</a:t>
            </a:r>
            <a:r>
              <a:rPr lang="es-AR" dirty="0"/>
              <a:t>, como el microprocesador de una computadora o el microcontrolador de un autómata. Este lenguaje está compuesto por un conjunto de instrucciones que determinan acciones a ser tomadas por la máquina. Un programa consiste en una cadena de estas instrucciones más un conjunto de datos sobre el cual se trabaja. Estas instrucciones son normalmente ejecutadas en secuencia, con eventuales cambios de flujo causados por el propio programa o eventos externos. El lenguaje de máquina es específico de la arquitectura de la máquina, aunque el conjunto de instrucciones disponibles pueda ser similar entre arquitecturas distintas.</a:t>
            </a:r>
            <a:br>
              <a:rPr lang="es-AR" dirty="0"/>
            </a:br>
            <a:r>
              <a:rPr lang="es-AR" dirty="0"/>
              <a:t>Los circuitos </a:t>
            </a:r>
            <a:r>
              <a:rPr lang="es-AR" dirty="0" err="1"/>
              <a:t>microprogramables</a:t>
            </a:r>
            <a:r>
              <a:rPr lang="es-AR" dirty="0"/>
              <a:t> son sistemas digitales, lo que significa que trabajan con dos únicos niveles de tensión. Dichos niveles, por abstracción, se simbolizan con los números 0 y 1, por eso el lenguaje de máquina sólo utiliza dichos signos. Esto permite el empleo de las teorías del álgebra booleana y del sistema binario en el diseño de este tipo de circuitos y en su programación.</a:t>
            </a:r>
            <a:br>
              <a:rPr lang="es-AR" dirty="0"/>
            </a:br>
            <a:r>
              <a:rPr lang="es-AR" sz="1200" b="0" i="0" u="sng" kern="1200" dirty="0">
                <a:solidFill>
                  <a:schemeClr val="tx1"/>
                </a:solidFill>
                <a:effectLst/>
                <a:latin typeface="+mn-lt"/>
                <a:ea typeface="+mn-ea"/>
                <a:cs typeface="+mn-cs"/>
              </a:rPr>
              <a:t>Es el único lenguaje que un microprocesador entiende de forma nativa. El lenguaje máquina no puede ser escrito o leído usando un editor de texto, y por lo tanto es raro que una persona lo use directamente</a:t>
            </a:r>
            <a:endParaRPr lang="es-AR" u="sng" dirty="0"/>
          </a:p>
          <a:p>
            <a:pPr marL="228600" indent="-228600">
              <a:buFont typeface="+mj-lt"/>
              <a:buAutoNum type="arabicPeriod"/>
            </a:pPr>
            <a:r>
              <a:rPr lang="es-AR" b="1" dirty="0"/>
              <a:t>Lenguajes ensambladores</a:t>
            </a:r>
            <a:r>
              <a:rPr lang="es-AR" dirty="0"/>
              <a:t> - También denominados nemotécnicos o nemónicos, no son ya programas ejecutables directamente por el ordenador, sino textos de código fuente que necesitan de alguna herramienta para su conversión a lenguaje máquina, son los programas llamados ensambladores. Sus instrucciones suelen ser una denominación abreviada de la instrucción máquina que simbolizan, y tienen una correspondencia casi directa a las instrucciones máquina que representan. El código resultante de la ejecución del programa ensamblador generaría un código binario ejecutable.</a:t>
            </a:r>
            <a:br>
              <a:rPr lang="es-AR" dirty="0"/>
            </a:br>
            <a:r>
              <a:rPr lang="es-AR" dirty="0"/>
              <a:t>Son instrucciones que ensamblan los grupos de conmutadores necesarios para expresar una mínima lógica aritmética. Están íntimamente vinculados al hardware. Por norma general están disponibles a nivel firmware, </a:t>
            </a:r>
            <a:r>
              <a:rPr lang="es-AR" dirty="0" err="1"/>
              <a:t>cmos</a:t>
            </a:r>
            <a:r>
              <a:rPr lang="es-AR" dirty="0"/>
              <a:t> o chip set. Estos lenguajes están orientados a procesos. Los procesos se componen de tareas. Contienen tantas instrucciones como la arquitectura del hardware así haya sido diseñada. Por ejemplo: La arquitectura CISC contiene muchas más instrucciones a este nivel, que la RISC.</a:t>
            </a:r>
            <a:br>
              <a:rPr lang="es-AR" dirty="0"/>
            </a:br>
            <a:r>
              <a:rPr lang="es-AR" sz="1200" b="0" i="0" u="sng" kern="1200" dirty="0">
                <a:solidFill>
                  <a:schemeClr val="tx1"/>
                </a:solidFill>
                <a:effectLst/>
                <a:latin typeface="+mn-lt"/>
                <a:ea typeface="+mn-ea"/>
                <a:cs typeface="+mn-cs"/>
              </a:rPr>
              <a:t>Se considera de segunda generación porque, aunque no es lenguaje nativo del microprocesador, un programador de lenguaje ensamblador debe conocer la arquitectura del microprocesador (como por ejemplo las particularidades de </a:t>
            </a:r>
            <a:r>
              <a:rPr lang="es-AR" sz="1200" b="0" i="0" u="sng" kern="1200" dirty="0" err="1">
                <a:solidFill>
                  <a:schemeClr val="tx1"/>
                </a:solidFill>
                <a:effectLst/>
                <a:latin typeface="+mn-lt"/>
                <a:ea typeface="+mn-ea"/>
                <a:cs typeface="+mn-cs"/>
              </a:rPr>
              <a:t>sus</a:t>
            </a:r>
            <a:r>
              <a:rPr lang="es-AR" sz="1200" b="0" i="1" u="sng" kern="1200" dirty="0" err="1">
                <a:solidFill>
                  <a:schemeClr val="tx1"/>
                </a:solidFill>
                <a:effectLst/>
                <a:latin typeface="+mn-lt"/>
                <a:ea typeface="+mn-ea"/>
                <a:cs typeface="+mn-cs"/>
              </a:rPr>
              <a:t>registros</a:t>
            </a:r>
            <a:r>
              <a:rPr lang="es-AR" sz="1200" b="0" i="0" u="sng" kern="1200" dirty="0">
                <a:solidFill>
                  <a:schemeClr val="tx1"/>
                </a:solidFill>
                <a:effectLst/>
                <a:latin typeface="+mn-lt"/>
                <a:ea typeface="+mn-ea"/>
                <a:cs typeface="+mn-cs"/>
              </a:rPr>
              <a:t> o su conjunto de </a:t>
            </a:r>
            <a:r>
              <a:rPr lang="es-AR" sz="1200" b="0" i="1" u="sng" kern="1200" dirty="0">
                <a:solidFill>
                  <a:schemeClr val="tx1"/>
                </a:solidFill>
                <a:effectLst/>
                <a:latin typeface="+mn-lt"/>
                <a:ea typeface="+mn-ea"/>
                <a:cs typeface="+mn-cs"/>
              </a:rPr>
              <a:t>instrucciones</a:t>
            </a:r>
            <a:r>
              <a:rPr lang="es-AR" sz="1200" b="0" i="0" u="sng" kern="1200" dirty="0">
                <a:solidFill>
                  <a:schemeClr val="tx1"/>
                </a:solidFill>
                <a:effectLst/>
                <a:latin typeface="+mn-lt"/>
                <a:ea typeface="+mn-ea"/>
                <a:cs typeface="+mn-cs"/>
              </a:rPr>
              <a:t>)</a:t>
            </a:r>
            <a:endParaRPr lang="es-AR" u="sng"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40</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41</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r>
              <a:rPr lang="es-AR" dirty="0"/>
              <a:t>beq (</a:t>
            </a:r>
            <a:r>
              <a:rPr lang="es-AR" i="1" u="none" dirty="0"/>
              <a:t>branch</a:t>
            </a:r>
            <a:r>
              <a:rPr lang="es-AR" i="1" u="none" baseline="0" dirty="0"/>
              <a:t> if equal</a:t>
            </a:r>
            <a:r>
              <a:rPr lang="es-AR" baseline="0" dirty="0"/>
              <a:t>) [beq r1, r2, etiqueta]: </a:t>
            </a:r>
            <a:r>
              <a:rPr lang="es-AR" dirty="0"/>
              <a:t>Compara los valores contenidos en ambos registros,</a:t>
            </a:r>
            <a:r>
              <a:rPr lang="es-AR" baseline="0" dirty="0"/>
              <a:t> </a:t>
            </a:r>
            <a:r>
              <a:rPr lang="es-AR" dirty="0"/>
              <a:t>si son iguales, el flujo de programa salta a la instrucción que corresponde a la etiqueta,</a:t>
            </a:r>
            <a:r>
              <a:rPr lang="es-AR" baseline="0" dirty="0"/>
              <a:t> y</a:t>
            </a:r>
            <a:r>
              <a:rPr lang="es-AR" dirty="0"/>
              <a:t> si no lo son, la instrucción que se ejecuta es la siguiente a ésta.</a:t>
            </a:r>
          </a:p>
          <a:p>
            <a:pPr marL="171450" indent="-171450">
              <a:buFont typeface="Arial" panose="020B0604020202020204" pitchFamily="34" charset="0"/>
              <a:buChar char="•"/>
            </a:pPr>
            <a:r>
              <a:rPr lang="es-AR" dirty="0"/>
              <a:t>bne</a:t>
            </a:r>
            <a:r>
              <a:rPr lang="es-AR" baseline="0" dirty="0"/>
              <a:t> (</a:t>
            </a:r>
            <a:r>
              <a:rPr lang="es-AR" i="1" baseline="0" dirty="0"/>
              <a:t>branch if not equal</a:t>
            </a:r>
            <a:r>
              <a:rPr lang="es-AR" baseline="0" dirty="0"/>
              <a:t>) [bne r1, r2, etiqueta]: En este caso, si lo valores de ambos registros no son iguales, el programa salta a la instrucción que corresponde a la etiqueta, y si son iguales, la instrucción que se ejecuta es la siguiente a ésta.</a:t>
            </a:r>
          </a:p>
          <a:p>
            <a:pPr marL="171450" indent="-171450">
              <a:buFont typeface="Arial" panose="020B0604020202020204" pitchFamily="34" charset="0"/>
              <a:buChar char="•"/>
            </a:pPr>
            <a:r>
              <a:rPr lang="es-AR" dirty="0"/>
              <a:t>slt (</a:t>
            </a:r>
            <a:r>
              <a:rPr lang="es-AR" i="1" dirty="0"/>
              <a:t>set on less than</a:t>
            </a:r>
            <a:r>
              <a:rPr lang="es-AR" dirty="0"/>
              <a:t>) [slt</a:t>
            </a:r>
            <a:r>
              <a:rPr lang="es-AR" baseline="0" dirty="0"/>
              <a:t> </a:t>
            </a:r>
            <a:r>
              <a:rPr lang="es-AR" dirty="0"/>
              <a:t>r1, r2, r3]:</a:t>
            </a:r>
            <a:r>
              <a:rPr lang="es-AR" baseline="0" dirty="0"/>
              <a:t> </a:t>
            </a:r>
            <a:r>
              <a:rPr lang="es-AR" dirty="0"/>
              <a:t>El registro r1 se cargará con el valor 1 si el valor contenido en r2 es menor que el de r3,</a:t>
            </a:r>
            <a:r>
              <a:rPr lang="es-AR" baseline="0" dirty="0"/>
              <a:t> e</a:t>
            </a:r>
            <a:r>
              <a:rPr lang="es-AR" dirty="0"/>
              <a:t>n caso contrario, r1 valdrá 0.</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42</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buFont typeface="Arial" panose="020B0604020202020204" pitchFamily="34" charset="0"/>
              <a:buChar char="•"/>
            </a:pPr>
            <a:r>
              <a:rPr lang="es-AR" dirty="0"/>
              <a:t>lw (load </a:t>
            </a:r>
            <a:r>
              <a:rPr lang="es-AR" dirty="0" err="1"/>
              <a:t>word</a:t>
            </a:r>
            <a:r>
              <a:rPr lang="es-AR" dirty="0"/>
              <a:t>) y </a:t>
            </a:r>
            <a:r>
              <a:rPr lang="es-AR" dirty="0" err="1"/>
              <a:t>sw</a:t>
            </a:r>
            <a:r>
              <a:rPr lang="es-AR" dirty="0"/>
              <a:t> (store </a:t>
            </a:r>
            <a:r>
              <a:rPr lang="es-AR" dirty="0" err="1"/>
              <a:t>word</a:t>
            </a:r>
            <a:r>
              <a:rPr lang="es-AR" dirty="0"/>
              <a:t>) permiten realizar transferencias entre memoria y registros de palabras enteras, utilizando la dirección de memoria almacenada en un registro base. Sintaxis: </a:t>
            </a:r>
          </a:p>
          <a:p>
            <a:pPr marL="628650" lvl="1" indent="-171450">
              <a:buFont typeface="Arial" panose="020B0604020202020204" pitchFamily="34" charset="0"/>
              <a:buChar char="•"/>
            </a:pPr>
            <a:r>
              <a:rPr lang="es-AR" dirty="0"/>
              <a:t>lw </a:t>
            </a:r>
            <a:r>
              <a:rPr lang="es-AR" dirty="0" err="1"/>
              <a:t>registro_destino</a:t>
            </a:r>
            <a:r>
              <a:rPr lang="es-AR" dirty="0"/>
              <a:t>, desplazamiento(</a:t>
            </a:r>
            <a:r>
              <a:rPr lang="es-AR" dirty="0" err="1"/>
              <a:t>registro_origen</a:t>
            </a:r>
            <a:r>
              <a:rPr lang="es-AR" dirty="0"/>
              <a:t>)</a:t>
            </a:r>
          </a:p>
          <a:p>
            <a:pPr marL="628650" lvl="1" indent="-171450">
              <a:buFont typeface="Arial" panose="020B0604020202020204" pitchFamily="34" charset="0"/>
              <a:buChar char="•"/>
            </a:pPr>
            <a:r>
              <a:rPr lang="es-AR" dirty="0" err="1"/>
              <a:t>sw</a:t>
            </a:r>
            <a:r>
              <a:rPr lang="es-AR" dirty="0"/>
              <a:t> </a:t>
            </a:r>
            <a:r>
              <a:rPr lang="es-AR" dirty="0" err="1"/>
              <a:t>registro_origen</a:t>
            </a:r>
            <a:r>
              <a:rPr lang="es-AR" dirty="0"/>
              <a:t>, desplazamiento(</a:t>
            </a:r>
            <a:r>
              <a:rPr lang="es-AR" dirty="0" err="1"/>
              <a:t>registro_destino</a:t>
            </a:r>
            <a:r>
              <a:rPr lang="es-AR" dirty="0"/>
              <a:t>)</a:t>
            </a:r>
          </a:p>
          <a:p>
            <a:pPr marL="0" lvl="0" indent="0">
              <a:buFont typeface="Arial" panose="020B0604020202020204" pitchFamily="34" charset="0"/>
              <a:buNone/>
            </a:pPr>
            <a:r>
              <a:rPr lang="es-AR" dirty="0"/>
              <a:t>   La posición de memoria exacta se indica mediante un desplazamiento en bytes relativo a la dirección de memoria contenida en el registro origen (lw) o   destino (</a:t>
            </a:r>
            <a:r>
              <a:rPr lang="es-AR" dirty="0" err="1"/>
              <a:t>sw</a:t>
            </a:r>
            <a:r>
              <a:rPr lang="es-AR" dirty="0"/>
              <a:t>).</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43</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44</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Algoritmo ejemplo: cálculo del máximo común divisor, con gestión de variables mediante registros</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r>
              <a:rPr lang="es-AR" dirty="0"/>
              <a:t>Algoritmo del ejemplo: cálculo del término enésimo de la serie de Fibonacci</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47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a:t>En este tipo de lenguajes se trabaja a nivel de instrucciones, es decir, su programación es al más fino detalle, además, está completamente orientado a la máquina.</a:t>
            </a:r>
          </a:p>
          <a:p>
            <a:endParaRPr lang="es-AR" dirty="0"/>
          </a:p>
          <a:p>
            <a:pPr marL="171450" indent="-171450">
              <a:buFont typeface="Arial" panose="020B0604020202020204" pitchFamily="34" charset="0"/>
              <a:buChar char="•"/>
            </a:pPr>
            <a:r>
              <a:rPr lang="es-AR" dirty="0"/>
              <a:t>Adaptación - Máxima entre programación y aprovechamiento del recurso de la máquina.</a:t>
            </a:r>
          </a:p>
          <a:p>
            <a:pPr marL="171450" indent="-171450">
              <a:buFont typeface="Arial" panose="020B0604020202020204" pitchFamily="34" charset="0"/>
              <a:buChar char="•"/>
            </a:pPr>
            <a:r>
              <a:rPr lang="es-AR" dirty="0"/>
              <a:t>Velocidad - Máxima al contar con un acceso directo a los recursos, sin capas intermedias.</a:t>
            </a:r>
          </a:p>
          <a:p>
            <a:pPr marL="171450" indent="-171450">
              <a:buFont typeface="Arial" panose="020B0604020202020204" pitchFamily="34" charset="0"/>
              <a:buChar char="•"/>
            </a:pPr>
            <a:r>
              <a:rPr lang="es-AR" dirty="0"/>
              <a:t>Portabilidad - Mínima por estar restringido a las especificaciones del fabricante.</a:t>
            </a:r>
          </a:p>
          <a:p>
            <a:pPr marL="171450" indent="-171450">
              <a:buFont typeface="Arial" panose="020B0604020202020204" pitchFamily="34" charset="0"/>
              <a:buChar char="•"/>
            </a:pPr>
            <a:r>
              <a:rPr lang="es-AR" dirty="0"/>
              <a:t>Abstracción - Mínima por depender completamente de la técnica del hardware.</a:t>
            </a:r>
          </a:p>
          <a:p>
            <a:pPr marL="171450" indent="-171450">
              <a:buFont typeface="Arial" panose="020B0604020202020204" pitchFamily="34" charset="0"/>
              <a:buChar char="•"/>
            </a:pPr>
            <a:r>
              <a:rPr lang="es-AR" dirty="0"/>
              <a:t>Uso - Requiere de la máxima atención y de una organización estructurada en base a los planos del hardware y del objetivo del software.</a:t>
            </a:r>
          </a:p>
        </p:txBody>
      </p:sp>
      <p:sp>
        <p:nvSpPr>
          <p:cNvPr id="4" name="3 Marcador de número de diapositiva"/>
          <p:cNvSpPr>
            <a:spLocks noGrp="1"/>
          </p:cNvSpPr>
          <p:nvPr>
            <p:ph type="sldNum" sz="quarter" idx="10"/>
          </p:nvPr>
        </p:nvSpPr>
        <p:spPr/>
        <p:txBody>
          <a:bodyPr/>
          <a:lstStyle/>
          <a:p>
            <a:fld id="{BB290C42-5423-4105-9918-BA0E3678071E}" type="slidenum">
              <a:rPr lang="es-AR" smtClean="0"/>
              <a:t>5</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6</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7</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indent="-171450" algn="just">
              <a:buFont typeface="Arial" panose="020B0604020202020204" pitchFamily="34" charset="0"/>
              <a:buChar char="•"/>
            </a:pPr>
            <a:r>
              <a:rPr lang="es-AR" dirty="0"/>
              <a:t>El lenguaje ensamblador (o lenguaje de ensamble, </a:t>
            </a:r>
            <a:r>
              <a:rPr lang="es-AR" i="1" dirty="0"/>
              <a:t>assembly language</a:t>
            </a:r>
            <a:r>
              <a:rPr lang="es-AR" dirty="0"/>
              <a:t>) es la representación simbólica de la codificación binaria de un computador.</a:t>
            </a:r>
          </a:p>
          <a:p>
            <a:pPr marL="628650" lvl="1" indent="-171450" algn="just">
              <a:buFont typeface="Arial" panose="020B0604020202020204" pitchFamily="34" charset="0"/>
              <a:buChar char="•"/>
            </a:pPr>
            <a:r>
              <a:rPr lang="es-AR" dirty="0"/>
              <a:t>Códigos de operación representados mediante códigos nemotécnicos.</a:t>
            </a:r>
          </a:p>
          <a:p>
            <a:pPr marL="628650" lvl="1" indent="-171450" algn="just">
              <a:buFont typeface="Arial" panose="020B0604020202020204" pitchFamily="34" charset="0"/>
              <a:buChar char="•"/>
            </a:pPr>
            <a:r>
              <a:rPr lang="es-AR" dirty="0"/>
              <a:t>Datos y referencias codificadas mediante nombres simbólicos (símbolos o etiquetas).</a:t>
            </a:r>
          </a:p>
          <a:p>
            <a:pPr marL="171450" lvl="0" indent="-171450" algn="just">
              <a:buFont typeface="Arial" panose="020B0604020202020204" pitchFamily="34" charset="0"/>
              <a:buChar char="•"/>
            </a:pPr>
            <a:r>
              <a:rPr lang="es-AR" dirty="0"/>
              <a:t>Existe una correspondencia biunívoca entre las instrucciones de máquina y las instrucciones de un lenguaje ensamblador.</a:t>
            </a:r>
          </a:p>
          <a:p>
            <a:pPr marL="628650" lvl="1" indent="-171450" algn="just">
              <a:buFont typeface="Arial" panose="020B0604020202020204" pitchFamily="34" charset="0"/>
              <a:buChar char="•"/>
            </a:pPr>
            <a:r>
              <a:rPr lang="es-AR" dirty="0"/>
              <a:t>Cada instrucción ensamblador es una codificación simbólica de una instrucción de máquina.</a:t>
            </a:r>
          </a:p>
          <a:p>
            <a:pPr marL="628650" lvl="1" indent="-171450" algn="just">
              <a:buFont typeface="Arial" panose="020B0604020202020204" pitchFamily="34" charset="0"/>
              <a:buChar char="•"/>
            </a:pPr>
            <a:r>
              <a:rPr lang="es-AR" dirty="0"/>
              <a:t>Excepción: ensambladores que proporcionan una máquina virtual con </a:t>
            </a:r>
            <a:r>
              <a:rPr lang="es-AR" dirty="0" err="1"/>
              <a:t>pseudoinstrucciones</a:t>
            </a:r>
            <a:r>
              <a:rPr lang="es-AR" dirty="0"/>
              <a:t>.</a:t>
            </a:r>
          </a:p>
          <a:p>
            <a:pPr marL="171450" lvl="0" indent="-171450" algn="just">
              <a:buFont typeface="Arial" panose="020B0604020202020204" pitchFamily="34" charset="0"/>
              <a:buChar char="•"/>
            </a:pPr>
            <a:r>
              <a:rPr lang="es-AR" dirty="0"/>
              <a:t>El lenguaje ensamblador debe ser traducido a lenguaje máquina para poder ser interpretado y ejecutado directamente por el computador.</a:t>
            </a:r>
          </a:p>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8</a:t>
            </a:fld>
            <a:endParaRPr lang="es-AR" dirty="0"/>
          </a:p>
        </p:txBody>
      </p:sp>
    </p:spTree>
    <p:extLst>
      <p:ext uri="{BB962C8B-B14F-4D97-AF65-F5344CB8AC3E}">
        <p14:creationId xmlns:p14="http://schemas.microsoft.com/office/powerpoint/2010/main" val="403285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BB290C42-5423-4105-9918-BA0E3678071E}" type="slidenum">
              <a:rPr lang="es-AR" smtClean="0"/>
              <a:t>9</a:t>
            </a:fld>
            <a:endParaRPr lang="es-AR" dirty="0"/>
          </a:p>
        </p:txBody>
      </p:sp>
    </p:spTree>
    <p:extLst>
      <p:ext uri="{BB962C8B-B14F-4D97-AF65-F5344CB8AC3E}">
        <p14:creationId xmlns:p14="http://schemas.microsoft.com/office/powerpoint/2010/main" val="4032855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7A847CFC-816F-41D0-AAC0-9BF4FEBC753E}" type="datetimeFigureOut">
              <a:rPr lang="es-ES" smtClean="0"/>
              <a:t>16/09/2022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04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97950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6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98041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785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92089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768096" y="2967788"/>
            <a:ext cx="356616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4491990" y="2967788"/>
            <a:ext cx="356616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1329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175084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427196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248589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16/09/2022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1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A847CFC-816F-41D0-AAC0-9BF4FEBC753E}" type="datetimeFigureOut">
              <a:rPr lang="es-ES" smtClean="0"/>
              <a:t>16/09/2022</a:t>
            </a:fld>
            <a:endParaRPr lang="es-E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E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2FADFE-3B8F-471C-ABF0-DBC7717ECBBC}" type="slidenum">
              <a:rPr lang="es-ES" smtClean="0"/>
              <a:t>‹Nº›</a:t>
            </a:fld>
            <a:endParaRPr lang="es-E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8549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505" y="1814574"/>
            <a:ext cx="5570417" cy="3228207"/>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1444" y="620720"/>
            <a:ext cx="5492423"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3 Título"/>
          <p:cNvSpPr>
            <a:spLocks noGrp="1"/>
          </p:cNvSpPr>
          <p:nvPr>
            <p:ph type="ctrTitle"/>
          </p:nvPr>
        </p:nvSpPr>
        <p:spPr>
          <a:xfrm>
            <a:off x="3534918" y="1105351"/>
            <a:ext cx="4765475" cy="3023981"/>
          </a:xfrm>
        </p:spPr>
        <p:txBody>
          <a:bodyPr vert="horz" lIns="91440" tIns="45720" rIns="91440" bIns="45720" rtlCol="0" anchor="b">
            <a:normAutofit/>
          </a:bodyPr>
          <a:lstStyle/>
          <a:p>
            <a:pPr algn="l"/>
            <a:r>
              <a:rPr lang="es-AR" sz="4200" b="1" dirty="0">
                <a:solidFill>
                  <a:srgbClr val="FFFFFF"/>
                </a:solidFill>
              </a:rPr>
              <a:t>UNIDAD 2</a:t>
            </a:r>
          </a:p>
        </p:txBody>
      </p:sp>
      <p:sp>
        <p:nvSpPr>
          <p:cNvPr id="5" name="4 Subtítulo"/>
          <p:cNvSpPr>
            <a:spLocks noGrp="1"/>
          </p:cNvSpPr>
          <p:nvPr>
            <p:ph type="subTitle" idx="1"/>
          </p:nvPr>
        </p:nvSpPr>
        <p:spPr>
          <a:xfrm>
            <a:off x="3534918" y="4297556"/>
            <a:ext cx="4765476" cy="1433391"/>
          </a:xfrm>
        </p:spPr>
        <p:txBody>
          <a:bodyPr anchor="t">
            <a:normAutofit/>
          </a:bodyPr>
          <a:lstStyle/>
          <a:p>
            <a:r>
              <a:rPr lang="es-AR" dirty="0">
                <a:solidFill>
                  <a:srgbClr val="FFFFFF"/>
                </a:solidFill>
              </a:rPr>
              <a:t>Conceptos de Lenguaje de Bajo Nivel. Instrucciones</a:t>
            </a:r>
          </a:p>
        </p:txBody>
      </p:sp>
      <p:cxnSp>
        <p:nvCxnSpPr>
          <p:cNvPr id="16" name="Straight Connector 15">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32199" y="4214336"/>
            <a:ext cx="38404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2"/>
            <a:ext cx="12344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52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4" name="Rectangle 205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7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76" name="Straight Connector 205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077" name="Rectangle 2060">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2">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75707" y="640080"/>
            <a:ext cx="3156492" cy="3034857"/>
          </a:xfrm>
        </p:spPr>
        <p:txBody>
          <a:bodyPr vert="horz" lIns="91440" tIns="45720" rIns="91440" bIns="45720" rtlCol="0" anchor="b">
            <a:normAutofit/>
          </a:bodyPr>
          <a:lstStyle/>
          <a:p>
            <a:pPr algn="r"/>
            <a:r>
              <a:rPr lang="en-US" sz="3800" kern="1200" cap="all" spc="200" baseline="0">
                <a:solidFill>
                  <a:srgbClr val="FFFFFF"/>
                </a:solidFill>
                <a:latin typeface="+mj-lt"/>
                <a:ea typeface="+mj-ea"/>
                <a:cs typeface="+mj-cs"/>
              </a:rPr>
              <a:t>Lenguaje de programación</a:t>
            </a:r>
          </a:p>
        </p:txBody>
      </p:sp>
      <p:cxnSp>
        <p:nvCxnSpPr>
          <p:cNvPr id="2079" name="Straight Connector 2064">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765314"/>
            <a:ext cx="294894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306" t="22105" r="29834" b="28081"/>
          <a:stretch/>
        </p:blipFill>
        <p:spPr bwMode="auto">
          <a:xfrm>
            <a:off x="4572000" y="2091033"/>
            <a:ext cx="4094602" cy="26769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66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2 Título"/>
          <p:cNvSpPr>
            <a:spLocks noGrp="1"/>
          </p:cNvSpPr>
          <p:nvPr>
            <p:ph type="title"/>
          </p:nvPr>
        </p:nvSpPr>
        <p:spPr>
          <a:xfrm>
            <a:off x="768096" y="585216"/>
            <a:ext cx="7290054" cy="1499616"/>
          </a:xfrm>
        </p:spPr>
        <p:txBody>
          <a:bodyPr>
            <a:normAutofit/>
          </a:bodyPr>
          <a:lstStyle/>
          <a:p>
            <a:r>
              <a:rPr lang="es-AR" dirty="0"/>
              <a:t>Lenguaje de programación</a:t>
            </a:r>
          </a:p>
        </p:txBody>
      </p:sp>
      <p:graphicFrame>
        <p:nvGraphicFramePr>
          <p:cNvPr id="12" name="1 Marcador de contenido">
            <a:extLst>
              <a:ext uri="{FF2B5EF4-FFF2-40B4-BE49-F238E27FC236}">
                <a16:creationId xmlns:a16="http://schemas.microsoft.com/office/drawing/2014/main" id="{258325A4-98C1-5118-7B6D-56F7CA2E1C38}"/>
              </a:ext>
            </a:extLst>
          </p:cNvPr>
          <p:cNvGraphicFramePr>
            <a:graphicFrameLocks noGrp="1"/>
          </p:cNvGraphicFramePr>
          <p:nvPr>
            <p:ph idx="1"/>
            <p:extLst>
              <p:ext uri="{D42A27DB-BD31-4B8C-83A1-F6EECF244321}">
                <p14:modId xmlns:p14="http://schemas.microsoft.com/office/powerpoint/2010/main" val="1397283493"/>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26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8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83" name="Straight Connector 308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85" name="Rectangle 308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kern="1200" cap="all" spc="200" baseline="0">
                <a:solidFill>
                  <a:srgbClr val="FFFFFF"/>
                </a:solidFill>
                <a:latin typeface="+mj-lt"/>
                <a:ea typeface="+mj-ea"/>
                <a:cs typeface="+mj-cs"/>
              </a:rPr>
              <a:t>Lenguaje de programación</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451" t="59811" r="29124" b="21626"/>
          <a:stretch/>
        </p:blipFill>
        <p:spPr bwMode="auto">
          <a:xfrm>
            <a:off x="475707" y="1308864"/>
            <a:ext cx="8188233" cy="19688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89" name="Straight Connector 308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304880"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15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a:solidFill>
                  <a:srgbClr val="FFFFFF"/>
                </a:solidFill>
              </a:rPr>
              <a:t>Carga y Ejecución</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dirty="0"/>
              <a:t>Consiste en la transferencia del programa ejecutable a la memoria del computador desde el fichero en disco, y en el posterior lanzamiento de su ejecución.</a:t>
            </a:r>
            <a:endParaRPr lang="es-AR"/>
          </a:p>
          <a:p>
            <a:r>
              <a:rPr lang="es-AR" dirty="0"/>
              <a:t>El programa ejecutable formado por instrucciones en lenguaje máquina se encuentra almacenado en posiciones consecutivas de memoria.</a:t>
            </a:r>
            <a:endParaRPr lang="es-AR"/>
          </a:p>
          <a:p>
            <a:r>
              <a:rPr lang="es-AR" dirty="0"/>
              <a:t>El Contador de Programa (PC) es un registro que contiene la dirección de la posición de memoria que contiene la instrucción que va a ser ejecutada a continuación.</a:t>
            </a:r>
            <a:endParaRPr lang="es-AR"/>
          </a:p>
          <a:p>
            <a:r>
              <a:rPr lang="es-AR" dirty="0"/>
              <a:t>Herramienta utilizada: cargador.</a:t>
            </a:r>
            <a:endParaRPr lang="es-AR"/>
          </a:p>
          <a:p>
            <a:pPr lvl="1"/>
            <a:r>
              <a:rPr lang="es-AR" dirty="0"/>
              <a:t>Pertenece al sistema operativo.</a:t>
            </a:r>
            <a:endParaRPr lang="es-AR"/>
          </a:p>
        </p:txBody>
      </p:sp>
    </p:spTree>
    <p:extLst>
      <p:ext uri="{BB962C8B-B14F-4D97-AF65-F5344CB8AC3E}">
        <p14:creationId xmlns:p14="http://schemas.microsoft.com/office/powerpoint/2010/main" val="46070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82601" y="643467"/>
            <a:ext cx="2561709" cy="5571066"/>
          </a:xfrm>
        </p:spPr>
        <p:txBody>
          <a:bodyPr>
            <a:normAutofit/>
          </a:bodyPr>
          <a:lstStyle/>
          <a:p>
            <a:r>
              <a:rPr lang="es-AR">
                <a:solidFill>
                  <a:srgbClr val="FFFFFF"/>
                </a:solidFill>
              </a:rPr>
              <a:t>Instrucción</a:t>
            </a:r>
          </a:p>
        </p:txBody>
      </p:sp>
      <p:graphicFrame>
        <p:nvGraphicFramePr>
          <p:cNvPr id="10" name="1 Marcador de contenido">
            <a:extLst>
              <a:ext uri="{FF2B5EF4-FFF2-40B4-BE49-F238E27FC236}">
                <a16:creationId xmlns:a16="http://schemas.microsoft.com/office/drawing/2014/main" id="{5FA7D6E5-B78F-A342-A19F-99DFA991D43A}"/>
              </a:ext>
            </a:extLst>
          </p:cNvPr>
          <p:cNvGraphicFramePr>
            <a:graphicFrameLocks noGrp="1"/>
          </p:cNvGraphicFramePr>
          <p:nvPr>
            <p:ph idx="1"/>
            <p:extLst>
              <p:ext uri="{D42A27DB-BD31-4B8C-83A1-F6EECF244321}">
                <p14:modId xmlns:p14="http://schemas.microsoft.com/office/powerpoint/2010/main" val="20224088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19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7" name="Rectangle 22536">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68096" y="4911819"/>
            <a:ext cx="7290054" cy="1499616"/>
          </a:xfrm>
        </p:spPr>
        <p:txBody>
          <a:bodyPr>
            <a:normAutofit/>
          </a:bodyPr>
          <a:lstStyle/>
          <a:p>
            <a:r>
              <a:rPr lang="es-AR">
                <a:solidFill>
                  <a:srgbClr val="FFFFFF"/>
                </a:solidFill>
              </a:rPr>
              <a:t>Instrucción</a:t>
            </a:r>
          </a:p>
        </p:txBody>
      </p:sp>
      <p:sp>
        <p:nvSpPr>
          <p:cNvPr id="6" name="1 Marcador de contenido"/>
          <p:cNvSpPr>
            <a:spLocks noGrp="1"/>
          </p:cNvSpPr>
          <p:nvPr>
            <p:ph idx="1"/>
          </p:nvPr>
        </p:nvSpPr>
        <p:spPr>
          <a:xfrm>
            <a:off x="768096" y="643467"/>
            <a:ext cx="3562604" cy="3606798"/>
          </a:xfrm>
        </p:spPr>
        <p:txBody>
          <a:bodyPr anchor="ctr">
            <a:normAutofit/>
          </a:bodyPr>
          <a:lstStyle/>
          <a:p>
            <a:r>
              <a:rPr lang="es-AR" sz="1700"/>
              <a:t>Sea una máquina cuyas instrucciones tienen 16 bits de longitud y las direcciones 4 bits.</a:t>
            </a:r>
          </a:p>
          <a:p>
            <a:r>
              <a:rPr lang="es-AR" sz="1700"/>
              <a:t>Este formato es razonable para un tipo de máquina que tenga 16 registros.</a:t>
            </a:r>
          </a:p>
          <a:p>
            <a:r>
              <a:rPr lang="es-AR" sz="1700"/>
              <a:t>Con este formato, tendremos en total 16 operaciones distintas (4 bits de código de operación) con 3 direcciones.</a:t>
            </a:r>
          </a:p>
        </p:txBody>
      </p:sp>
      <p:pic>
        <p:nvPicPr>
          <p:cNvPr id="225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3" t="41682" r="24906" b="45258"/>
          <a:stretch/>
        </p:blipFill>
        <p:spPr bwMode="auto">
          <a:xfrm>
            <a:off x="2411760" y="3526974"/>
            <a:ext cx="6595036" cy="102189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539" name="Straight Connector 22538">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66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0" name="Rectangle 23559">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2" name="Rectangle 23561">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68096" y="4911819"/>
            <a:ext cx="7290054" cy="1499616"/>
          </a:xfrm>
        </p:spPr>
        <p:txBody>
          <a:bodyPr>
            <a:normAutofit/>
          </a:bodyPr>
          <a:lstStyle/>
          <a:p>
            <a:r>
              <a:rPr lang="es-AR">
                <a:solidFill>
                  <a:srgbClr val="FFFFFF"/>
                </a:solidFill>
              </a:rPr>
              <a:t>Instrucción</a:t>
            </a:r>
          </a:p>
        </p:txBody>
      </p:sp>
      <p:sp>
        <p:nvSpPr>
          <p:cNvPr id="6" name="1 Marcador de contenido"/>
          <p:cNvSpPr>
            <a:spLocks noGrp="1"/>
          </p:cNvSpPr>
          <p:nvPr>
            <p:ph idx="1"/>
          </p:nvPr>
        </p:nvSpPr>
        <p:spPr>
          <a:xfrm>
            <a:off x="768096" y="643467"/>
            <a:ext cx="3562604" cy="3606798"/>
          </a:xfrm>
        </p:spPr>
        <p:txBody>
          <a:bodyPr anchor="ctr">
            <a:normAutofit/>
          </a:bodyPr>
          <a:lstStyle/>
          <a:p>
            <a:r>
              <a:rPr lang="es-AR" sz="1700" dirty="0"/>
              <a:t>Ahora bien, si los diseñadores necesitan:</a:t>
            </a:r>
          </a:p>
          <a:p>
            <a:pPr lvl="1"/>
            <a:r>
              <a:rPr lang="es-AR" sz="1700" dirty="0"/>
              <a:t>15 instrucciones de 3 direcciones</a:t>
            </a:r>
          </a:p>
          <a:p>
            <a:pPr lvl="1"/>
            <a:r>
              <a:rPr lang="es-AR" sz="1700" dirty="0"/>
              <a:t>14 instrucciones de 2 direcciones</a:t>
            </a:r>
          </a:p>
          <a:p>
            <a:pPr lvl="1"/>
            <a:r>
              <a:rPr lang="es-AR" sz="1700" dirty="0"/>
              <a:t>31 instrucciones de 1 dirección</a:t>
            </a:r>
          </a:p>
          <a:p>
            <a:pPr lvl="1"/>
            <a:r>
              <a:rPr lang="es-AR" sz="1700" dirty="0"/>
              <a:t>16 instrucciones sin direcciones</a:t>
            </a:r>
          </a:p>
        </p:txBody>
      </p:sp>
      <p:pic>
        <p:nvPicPr>
          <p:cNvPr id="2355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998" t="23836" r="25010" b="54336"/>
          <a:stretch/>
        </p:blipFill>
        <p:spPr bwMode="auto">
          <a:xfrm>
            <a:off x="4330700" y="1556792"/>
            <a:ext cx="4705796" cy="18722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564" name="Straight Connector 23563">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385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61" name="Rectangle 23560">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63"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565" name="Straight Connector 23564">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567" name="Rectangle 23566">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9144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2 Título"/>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spc="200">
                <a:solidFill>
                  <a:srgbClr val="FFFFFF"/>
                </a:solidFill>
              </a:rPr>
              <a:t>Instrucción</a:t>
            </a:r>
          </a:p>
        </p:txBody>
      </p:sp>
      <p:sp useBgFill="1">
        <p:nvSpPr>
          <p:cNvPr id="23569" name="Rectangle 23568">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671" t="26578" r="25123" b="34064"/>
          <a:stretch/>
        </p:blipFill>
        <p:spPr bwMode="auto">
          <a:xfrm>
            <a:off x="363474" y="1341472"/>
            <a:ext cx="4026789" cy="1888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571" name="Straight Connector 23570">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5105"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664" t="14578" r="24819" b="62661"/>
          <a:stretch/>
        </p:blipFill>
        <p:spPr bwMode="auto">
          <a:xfrm>
            <a:off x="4753737" y="1746050"/>
            <a:ext cx="4005855" cy="10793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573" name="Straight Connector 23572">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8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3" name="Rectangle 2458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8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587" name="Straight Connector 2458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4589" name="Rectangle 24588">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1" name="Rectangle 24590">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kern="1200" cap="all" spc="200" baseline="0">
                <a:solidFill>
                  <a:srgbClr val="FFFFFF"/>
                </a:solidFill>
                <a:latin typeface="+mj-lt"/>
                <a:ea typeface="+mj-ea"/>
                <a:cs typeface="+mj-cs"/>
              </a:rPr>
              <a:t>Instrucción</a:t>
            </a:r>
          </a:p>
        </p:txBody>
      </p:sp>
      <p:pic>
        <p:nvPicPr>
          <p:cNvPr id="24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890" t="27702" r="25013" b="49910"/>
          <a:stretch/>
        </p:blipFill>
        <p:spPr bwMode="auto">
          <a:xfrm>
            <a:off x="475707" y="1198584"/>
            <a:ext cx="8188233" cy="21894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593" name="Straight Connector 24592">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304880"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6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82601" y="643467"/>
            <a:ext cx="2561709" cy="5571066"/>
          </a:xfrm>
        </p:spPr>
        <p:txBody>
          <a:bodyPr>
            <a:normAutofit/>
          </a:bodyPr>
          <a:lstStyle/>
          <a:p>
            <a:r>
              <a:rPr lang="es-AR" sz="3700">
                <a:solidFill>
                  <a:srgbClr val="FFFFFF"/>
                </a:solidFill>
              </a:rPr>
              <a:t>Instrucciones</a:t>
            </a:r>
          </a:p>
        </p:txBody>
      </p:sp>
      <p:graphicFrame>
        <p:nvGraphicFramePr>
          <p:cNvPr id="10" name="1 Marcador de contenido">
            <a:extLst>
              <a:ext uri="{FF2B5EF4-FFF2-40B4-BE49-F238E27FC236}">
                <a16:creationId xmlns:a16="http://schemas.microsoft.com/office/drawing/2014/main" id="{FA244AB7-64C3-F57F-FB07-2BDDDBA95C12}"/>
              </a:ext>
            </a:extLst>
          </p:cNvPr>
          <p:cNvGraphicFramePr>
            <a:graphicFrameLocks noGrp="1"/>
          </p:cNvGraphicFramePr>
          <p:nvPr>
            <p:ph idx="1"/>
            <p:extLst>
              <p:ext uri="{D42A27DB-BD31-4B8C-83A1-F6EECF244321}">
                <p14:modId xmlns:p14="http://schemas.microsoft.com/office/powerpoint/2010/main" val="2005224914"/>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65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2 Título"/>
          <p:cNvSpPr>
            <a:spLocks noGrp="1"/>
          </p:cNvSpPr>
          <p:nvPr>
            <p:ph type="title"/>
          </p:nvPr>
        </p:nvSpPr>
        <p:spPr>
          <a:xfrm>
            <a:off x="768096" y="585216"/>
            <a:ext cx="7290054" cy="1499616"/>
          </a:xfrm>
        </p:spPr>
        <p:txBody>
          <a:bodyPr>
            <a:normAutofit/>
          </a:bodyPr>
          <a:lstStyle/>
          <a:p>
            <a:r>
              <a:rPr lang="es-AR" dirty="0"/>
              <a:t>Programas. Lenguajes de Programación</a:t>
            </a:r>
          </a:p>
        </p:txBody>
      </p:sp>
      <p:graphicFrame>
        <p:nvGraphicFramePr>
          <p:cNvPr id="10" name="1 Marcador de contenido">
            <a:extLst>
              <a:ext uri="{FF2B5EF4-FFF2-40B4-BE49-F238E27FC236}">
                <a16:creationId xmlns:a16="http://schemas.microsoft.com/office/drawing/2014/main" id="{DA7DD02B-9891-E53E-4EA0-1F46EE90E7D7}"/>
              </a:ext>
            </a:extLst>
          </p:cNvPr>
          <p:cNvGraphicFramePr>
            <a:graphicFrameLocks noGrp="1"/>
          </p:cNvGraphicFramePr>
          <p:nvPr>
            <p:ph idx="1"/>
            <p:extLst>
              <p:ext uri="{D42A27DB-BD31-4B8C-83A1-F6EECF244321}">
                <p14:modId xmlns:p14="http://schemas.microsoft.com/office/powerpoint/2010/main" val="4059761272"/>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91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755576" y="383608"/>
            <a:ext cx="8229600" cy="1252728"/>
          </a:xfrm>
        </p:spPr>
        <p:txBody>
          <a:bodyPr>
            <a:normAutofit/>
          </a:bodyPr>
          <a:lstStyle/>
          <a:p>
            <a:r>
              <a:rPr lang="es-AR" dirty="0"/>
              <a:t>RISC, CISC y VLIW</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59" t="8485" r="29691" b="11104"/>
          <a:stretch/>
        </p:blipFill>
        <p:spPr bwMode="auto">
          <a:xfrm>
            <a:off x="1753988" y="1636336"/>
            <a:ext cx="5427342" cy="5085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10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82601" y="643467"/>
            <a:ext cx="2561709" cy="5571066"/>
          </a:xfrm>
        </p:spPr>
        <p:txBody>
          <a:bodyPr>
            <a:normAutofit/>
          </a:bodyPr>
          <a:lstStyle/>
          <a:p>
            <a:r>
              <a:rPr lang="es-AR" sz="3700">
                <a:solidFill>
                  <a:srgbClr val="FFFFFF"/>
                </a:solidFill>
              </a:rPr>
              <a:t>Instrucciones</a:t>
            </a:r>
          </a:p>
        </p:txBody>
      </p:sp>
      <p:graphicFrame>
        <p:nvGraphicFramePr>
          <p:cNvPr id="10" name="1 Marcador de contenido">
            <a:extLst>
              <a:ext uri="{FF2B5EF4-FFF2-40B4-BE49-F238E27FC236}">
                <a16:creationId xmlns:a16="http://schemas.microsoft.com/office/drawing/2014/main" id="{5A2A7F4D-4B29-D010-0451-0FA3A3B1C903}"/>
              </a:ext>
            </a:extLst>
          </p:cNvPr>
          <p:cNvGraphicFramePr>
            <a:graphicFrameLocks noGrp="1"/>
          </p:cNvGraphicFramePr>
          <p:nvPr>
            <p:ph idx="1"/>
            <p:extLst>
              <p:ext uri="{D42A27DB-BD31-4B8C-83A1-F6EECF244321}">
                <p14:modId xmlns:p14="http://schemas.microsoft.com/office/powerpoint/2010/main" val="3890710847"/>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864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a:solidFill>
                  <a:srgbClr val="FFFFFF"/>
                </a:solidFill>
              </a:rPr>
              <a:t>Ejemplo – MIPS32</a:t>
            </a:r>
          </a:p>
        </p:txBody>
      </p:sp>
      <p:sp>
        <p:nvSpPr>
          <p:cNvPr id="16" name="1 Marcador de contenido"/>
          <p:cNvSpPr>
            <a:spLocks noGrp="1"/>
          </p:cNvSpPr>
          <p:nvPr>
            <p:ph idx="1"/>
          </p:nvPr>
        </p:nvSpPr>
        <p:spPr>
          <a:xfrm>
            <a:off x="3713286" y="804333"/>
            <a:ext cx="4729502" cy="5249334"/>
          </a:xfrm>
        </p:spPr>
        <p:txBody>
          <a:bodyPr anchor="ctr">
            <a:normAutofit/>
          </a:bodyPr>
          <a:lstStyle/>
          <a:p>
            <a:r>
              <a:rPr lang="es-AR" sz="1400"/>
              <a:t>Máquina RISC (computador con repertorio de instrucciones reducido).</a:t>
            </a:r>
          </a:p>
          <a:p>
            <a:r>
              <a:rPr lang="es-AR" sz="1400"/>
              <a:t>Ancho de palabra y tamaño de los buses: 32 bits.</a:t>
            </a:r>
          </a:p>
          <a:p>
            <a:r>
              <a:rPr lang="es-AR" sz="1400"/>
              <a:t>Tamaño de los datos en las instrucciones:</a:t>
            </a:r>
          </a:p>
          <a:p>
            <a:pPr lvl="1"/>
            <a:r>
              <a:rPr lang="es-AR" sz="1400"/>
              <a:t>Bit (b): en muy pocas instrucciones.</a:t>
            </a:r>
          </a:p>
          <a:p>
            <a:pPr lvl="1"/>
            <a:r>
              <a:rPr lang="es-AR" sz="1400"/>
              <a:t>Byte (8 bits, B)</a:t>
            </a:r>
          </a:p>
          <a:p>
            <a:pPr lvl="1"/>
            <a:r>
              <a:rPr lang="es-AR" sz="1400"/>
              <a:t>Halfword (16 bits, H)</a:t>
            </a:r>
          </a:p>
          <a:p>
            <a:pPr lvl="1"/>
            <a:r>
              <a:rPr lang="es-AR" sz="1400"/>
              <a:t>Word (32 bits, W)</a:t>
            </a:r>
          </a:p>
          <a:p>
            <a:pPr lvl="1"/>
            <a:r>
              <a:rPr lang="es-AR" sz="1400"/>
              <a:t>Doubleword (64 bits, D)</a:t>
            </a:r>
          </a:p>
          <a:p>
            <a:r>
              <a:rPr lang="es-AR" sz="1400"/>
              <a:t>Arquitectura de carga / almacenamiento:</a:t>
            </a:r>
          </a:p>
          <a:p>
            <a:pPr lvl="1"/>
            <a:r>
              <a:rPr lang="es-AR" sz="1400"/>
              <a:t>Antes de ser utilizado en una instrucción aritmética, todo dato debe ser cargado previamente en un registro de propósito general.</a:t>
            </a:r>
          </a:p>
          <a:p>
            <a:pPr lvl="1"/>
            <a:r>
              <a:rPr lang="es-AR" sz="1400"/>
              <a:t>Instrucciones aritméticas con 3 operandos de 32 bits en registros.</a:t>
            </a:r>
          </a:p>
          <a:p>
            <a:r>
              <a:rPr lang="es-AR" sz="1400"/>
              <a:t>Esquema de bus único para memoria y E/S.</a:t>
            </a:r>
          </a:p>
          <a:p>
            <a:r>
              <a:rPr lang="es-AR" sz="1400"/>
              <a:t>Modos de funcionamiento: usuario, núcleo (kernel), supervisor y depuración.</a:t>
            </a:r>
          </a:p>
        </p:txBody>
      </p:sp>
    </p:spTree>
    <p:extLst>
      <p:ext uri="{BB962C8B-B14F-4D97-AF65-F5344CB8AC3E}">
        <p14:creationId xmlns:p14="http://schemas.microsoft.com/office/powerpoint/2010/main" val="54116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a:solidFill>
                  <a:srgbClr val="FFFFFF"/>
                </a:solidFill>
              </a:rPr>
              <a:t>Ejemplo – MIPS32</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dirty="0"/>
              <a:t>Tamaño de las instrucciones: 32 bits = 4 bytes.</a:t>
            </a:r>
            <a:endParaRPr lang="es-AR"/>
          </a:p>
          <a:p>
            <a:r>
              <a:rPr lang="es-AR" dirty="0"/>
              <a:t>Número de operandos: 0, 1, 2 o 3.</a:t>
            </a:r>
            <a:endParaRPr lang="es-AR"/>
          </a:p>
          <a:p>
            <a:pPr lvl="1"/>
            <a:r>
              <a:rPr lang="es-AR" dirty="0"/>
              <a:t>Instrucciones de carga o almacenamiento: 2 operandos, uno en registro y el otro en memoria (de 8, 16 o 32 bits).</a:t>
            </a:r>
            <a:endParaRPr lang="es-AR"/>
          </a:p>
          <a:p>
            <a:pPr lvl="1"/>
            <a:r>
              <a:rPr lang="es-AR" dirty="0"/>
              <a:t>Instrucciones aritméticas o lógicas: 3 operandos de 32 bits en registros.</a:t>
            </a:r>
            <a:endParaRPr lang="es-AR"/>
          </a:p>
          <a:p>
            <a:pPr lvl="1"/>
            <a:r>
              <a:rPr lang="es-AR" dirty="0"/>
              <a:t>Instrucciones aritméticas o lógicas con un inmediato: 3 operandos, dos de 32 bits en registros, y el tercero inmediato de 16 bits con extensión de signo (ceros o unos).</a:t>
            </a:r>
            <a:endParaRPr lang="es-AR"/>
          </a:p>
        </p:txBody>
      </p:sp>
    </p:spTree>
    <p:extLst>
      <p:ext uri="{BB962C8B-B14F-4D97-AF65-F5344CB8AC3E}">
        <p14:creationId xmlns:p14="http://schemas.microsoft.com/office/powerpoint/2010/main" val="2029113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anchor="ctr">
            <a:normAutofit/>
          </a:bodyPr>
          <a:lstStyle/>
          <a:p>
            <a:r>
              <a:rPr lang="es-AR">
                <a:solidFill>
                  <a:srgbClr val="FFFFFF"/>
                </a:solidFill>
              </a:rPr>
              <a:t>Formato de Instrucción </a:t>
            </a:r>
            <a:br>
              <a:rPr lang="es-AR">
                <a:solidFill>
                  <a:srgbClr val="FFFFFF"/>
                </a:solidFill>
              </a:rPr>
            </a:br>
            <a:r>
              <a:rPr lang="es-AR">
                <a:solidFill>
                  <a:srgbClr val="FFFFFF"/>
                </a:solidFill>
              </a:rPr>
              <a:t>en lenguaje máquina</a:t>
            </a:r>
          </a:p>
        </p:txBody>
      </p:sp>
      <p:sp>
        <p:nvSpPr>
          <p:cNvPr id="4" name="1 Marcador de contenido"/>
          <p:cNvSpPr>
            <a:spLocks noGrp="1"/>
          </p:cNvSpPr>
          <p:nvPr>
            <p:ph idx="1"/>
          </p:nvPr>
        </p:nvSpPr>
        <p:spPr>
          <a:xfrm>
            <a:off x="3524863" y="640080"/>
            <a:ext cx="5379104" cy="3745107"/>
          </a:xfrm>
        </p:spPr>
        <p:txBody>
          <a:bodyPr>
            <a:normAutofit lnSpcReduction="10000"/>
          </a:bodyPr>
          <a:lstStyle/>
          <a:p>
            <a:r>
              <a:rPr lang="es-AR" sz="1400"/>
              <a:t>Formato de instrucción: representación en binario de la misma.</a:t>
            </a:r>
          </a:p>
          <a:p>
            <a:pPr lvl="1"/>
            <a:r>
              <a:rPr lang="es-AR" sz="1400"/>
              <a:t>El formato de instrucción especifica el significado de cada uno de los bits que la constituyen.</a:t>
            </a:r>
          </a:p>
          <a:p>
            <a:pPr lvl="1"/>
            <a:r>
              <a:rPr lang="es-AR" sz="1400"/>
              <a:t>Longitud del formato de instrucción: número de bits que lo componen.</a:t>
            </a:r>
          </a:p>
          <a:p>
            <a:r>
              <a:rPr lang="es-AR" sz="1400"/>
              <a:t>La información contenida en el formato de la instrucción es:</a:t>
            </a:r>
          </a:p>
          <a:p>
            <a:pPr lvl="1"/>
            <a:r>
              <a:rPr lang="es-AR" sz="1400"/>
              <a:t>Código de operación (COP).</a:t>
            </a:r>
          </a:p>
          <a:p>
            <a:pPr lvl="1"/>
            <a:r>
              <a:rPr lang="es-AR" sz="1400"/>
              <a:t>Dirección de los operandos (OP1 y OP2).</a:t>
            </a:r>
          </a:p>
          <a:p>
            <a:pPr lvl="1"/>
            <a:r>
              <a:rPr lang="es-AR" sz="1400"/>
              <a:t>Dirección del resultado (RES).</a:t>
            </a:r>
          </a:p>
          <a:p>
            <a:pPr lvl="1"/>
            <a:r>
              <a:rPr lang="es-AR" sz="1400"/>
              <a:t>Dirección de la siguiente instrucción (casi siempre implícita).</a:t>
            </a:r>
          </a:p>
          <a:p>
            <a:pPr lvl="1"/>
            <a:r>
              <a:rPr lang="es-AR" sz="1400"/>
              <a:t>Tipos de representación de los operandos (casi siempre implícitos en el código de operación).</a:t>
            </a:r>
          </a:p>
          <a:p>
            <a:pPr lvl="1"/>
            <a:r>
              <a:rPr lang="es-AR" sz="1400"/>
              <a:t>Modificador (MD): suele completar al CO, y sirve para especificar ciertas particularidades de la instrucción:</a:t>
            </a:r>
          </a:p>
          <a:p>
            <a:pPr lvl="2"/>
            <a:r>
              <a:rPr lang="es-AR" sz="1400"/>
              <a:t>Tamaño y tipo de los operandos.</a:t>
            </a:r>
          </a:p>
          <a:p>
            <a:pPr lvl="2"/>
            <a:r>
              <a:rPr lang="es-AR" sz="1400"/>
              <a:t>A veces se usa para distinguir entre operaciones similares.</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37" t="70851" r="31746" b="22060"/>
          <a:stretch/>
        </p:blipFill>
        <p:spPr bwMode="auto">
          <a:xfrm>
            <a:off x="3530870" y="5105099"/>
            <a:ext cx="5373098" cy="58194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3692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a:solidFill>
                  <a:srgbClr val="FFFFFF"/>
                </a:solidFill>
              </a:rPr>
              <a:t>Formato de Instrucción </a:t>
            </a:r>
            <a:br>
              <a:rPr lang="es-AR">
                <a:solidFill>
                  <a:srgbClr val="FFFFFF"/>
                </a:solidFill>
              </a:rPr>
            </a:br>
            <a:r>
              <a:rPr lang="es-AR">
                <a:solidFill>
                  <a:srgbClr val="FFFFFF"/>
                </a:solidFill>
              </a:rPr>
              <a:t>en lenguaje máquina</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sz="1500"/>
              <a:t>Un computador contendrá instrucciones con diferentes formatos (= no todas las instrucciones del repertorio de un computador tienen el mismo formato).</a:t>
            </a:r>
          </a:p>
          <a:p>
            <a:pPr lvl="1"/>
            <a:r>
              <a:rPr lang="es-AR" sz="1500"/>
              <a:t>Un computador dispone de pocos formatos de instrucción diferentes para simplificar su decodificación.</a:t>
            </a:r>
          </a:p>
          <a:p>
            <a:pPr lvl="1"/>
            <a:r>
              <a:rPr lang="es-AR" sz="1500"/>
              <a:t>Los formatos son sistemáticos: campos del mismo tipo suelen ocupar la misma longitud y la misma posición.</a:t>
            </a:r>
          </a:p>
          <a:p>
            <a:r>
              <a:rPr lang="es-AR" sz="1500"/>
              <a:t>El código de operación:</a:t>
            </a:r>
          </a:p>
          <a:p>
            <a:pPr lvl="1"/>
            <a:r>
              <a:rPr lang="es-AR" sz="1500"/>
              <a:t>Permite distinguir entre los distintos formatos de instrucción de un computador.</a:t>
            </a:r>
          </a:p>
          <a:p>
            <a:pPr lvl="1"/>
            <a:r>
              <a:rPr lang="es-AR" sz="1500"/>
              <a:t>Indica la longitud y formato de los operandos (a veces en campos modificadores asociados al mismo).</a:t>
            </a:r>
          </a:p>
          <a:p>
            <a:r>
              <a:rPr lang="es-AR" sz="1500"/>
              <a:t>Las longitudes de los formatos son fracción o múltiplo del tamaño de la palabra del computador.</a:t>
            </a:r>
          </a:p>
          <a:p>
            <a:pPr lvl="1"/>
            <a:r>
              <a:rPr lang="es-AR" sz="1500"/>
              <a:t>Para acortar la longitud de los formatos se utiliza </a:t>
            </a:r>
            <a:r>
              <a:rPr lang="es-AR" sz="1500" b="1"/>
              <a:t>direccionamiento implícito</a:t>
            </a:r>
            <a:r>
              <a:rPr lang="es-AR" sz="1500"/>
              <a:t>: ninguna instrucción, salvo las de salto o bifurcación, contiene la dirección de la siguiente instrucción que se va a ejecutar</a:t>
            </a:r>
          </a:p>
        </p:txBody>
      </p:sp>
    </p:spTree>
    <p:extLst>
      <p:ext uri="{BB962C8B-B14F-4D97-AF65-F5344CB8AC3E}">
        <p14:creationId xmlns:p14="http://schemas.microsoft.com/office/powerpoint/2010/main" val="299259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a:solidFill>
                  <a:srgbClr val="FFFFFF"/>
                </a:solidFill>
              </a:rPr>
              <a:t>Formato de Instrucción </a:t>
            </a:r>
            <a:br>
              <a:rPr lang="es-AR">
                <a:solidFill>
                  <a:srgbClr val="FFFFFF"/>
                </a:solidFill>
              </a:rPr>
            </a:br>
            <a:r>
              <a:rPr lang="es-AR">
                <a:solidFill>
                  <a:srgbClr val="FFFFFF"/>
                </a:solidFill>
              </a:rPr>
              <a:t>en lenguaje máquina</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dirty="0"/>
              <a:t>MIPS presenta tres formatos básicos de instrucción (32 bits):</a:t>
            </a:r>
            <a:endParaRPr lang="es-AR"/>
          </a:p>
          <a:p>
            <a:pPr lvl="1"/>
            <a:r>
              <a:rPr lang="es-AR" dirty="0"/>
              <a:t>Tipo R, o instrucciones de registro.</a:t>
            </a:r>
            <a:endParaRPr lang="es-AR"/>
          </a:p>
          <a:p>
            <a:pPr lvl="1"/>
            <a:r>
              <a:rPr lang="es-AR" dirty="0"/>
              <a:t>Tipo I, instrucciones de transferencia de datos o ramificación condicional.</a:t>
            </a:r>
            <a:endParaRPr lang="es-AR"/>
          </a:p>
          <a:p>
            <a:pPr lvl="1"/>
            <a:r>
              <a:rPr lang="es-AR" dirty="0"/>
              <a:t>Tipo J, o de salto incondicional.</a:t>
            </a:r>
            <a:endParaRPr lang="es-AR"/>
          </a:p>
        </p:txBody>
      </p:sp>
    </p:spTree>
    <p:extLst>
      <p:ext uri="{BB962C8B-B14F-4D97-AF65-F5344CB8AC3E}">
        <p14:creationId xmlns:p14="http://schemas.microsoft.com/office/powerpoint/2010/main" val="2437395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3700">
                <a:solidFill>
                  <a:srgbClr val="FFFFFF"/>
                </a:solidFill>
              </a:rPr>
              <a:t>Tipos de Instrucciones</a:t>
            </a:r>
          </a:p>
        </p:txBody>
      </p:sp>
      <p:sp>
        <p:nvSpPr>
          <p:cNvPr id="6" name="1 Marcador de contenido"/>
          <p:cNvSpPr>
            <a:spLocks noGrp="1"/>
          </p:cNvSpPr>
          <p:nvPr>
            <p:ph idx="1"/>
          </p:nvPr>
        </p:nvSpPr>
        <p:spPr>
          <a:xfrm>
            <a:off x="3713286" y="804333"/>
            <a:ext cx="4729502" cy="5249334"/>
          </a:xfrm>
        </p:spPr>
        <p:txBody>
          <a:bodyPr anchor="ctr">
            <a:normAutofit/>
          </a:bodyPr>
          <a:lstStyle/>
          <a:p>
            <a:r>
              <a:rPr lang="es-AR" sz="1700" u="sng"/>
              <a:t>Transferencia de datos</a:t>
            </a:r>
            <a:r>
              <a:rPr lang="es-AR" sz="1700"/>
              <a:t>: mover, cargar, almacenar.</a:t>
            </a:r>
          </a:p>
          <a:p>
            <a:r>
              <a:rPr lang="es-AR" sz="1700" u="sng"/>
              <a:t>Aritméticas para enteros</a:t>
            </a:r>
            <a:r>
              <a:rPr lang="es-AR" sz="1700"/>
              <a:t>: sumar, restar, multiplicar, dividir, etc.</a:t>
            </a:r>
          </a:p>
          <a:p>
            <a:r>
              <a:rPr lang="es-AR" sz="1700" u="sng"/>
              <a:t>Aritméticas para coma flotante</a:t>
            </a:r>
            <a:r>
              <a:rPr lang="es-AR" sz="1700"/>
              <a:t>: sumar, restar, multiplicar, dividir, etc.</a:t>
            </a:r>
          </a:p>
          <a:p>
            <a:r>
              <a:rPr lang="es-AR" sz="1700" u="sng"/>
              <a:t>Operaciones lógicas</a:t>
            </a:r>
            <a:r>
              <a:rPr lang="es-AR" sz="1700"/>
              <a:t>: and, or, not, xor, etc.</a:t>
            </a:r>
          </a:p>
          <a:p>
            <a:r>
              <a:rPr lang="es-AR" sz="1700" u="sng"/>
              <a:t>Activación condicional</a:t>
            </a:r>
            <a:r>
              <a:rPr lang="es-AR" sz="1700"/>
              <a:t>: si es r1 igual r2 entonces, saltar; si r1 es menor que r2, entonces saltar, etc.</a:t>
            </a:r>
          </a:p>
          <a:p>
            <a:r>
              <a:rPr lang="es-AR" sz="1700" u="sng"/>
              <a:t>Instrucciones de rotación y desplazamiento</a:t>
            </a:r>
            <a:r>
              <a:rPr lang="es-AR" sz="1700"/>
              <a:t>: desplazar hacia la</a:t>
            </a:r>
          </a:p>
          <a:p>
            <a:r>
              <a:rPr lang="es-AR" sz="1700"/>
              <a:t>izquierda/derecha, etc.</a:t>
            </a:r>
          </a:p>
          <a:p>
            <a:r>
              <a:rPr lang="es-AR" sz="1700" u="sng"/>
              <a:t>Instrucciones de control de programa</a:t>
            </a:r>
            <a:r>
              <a:rPr lang="es-AR" sz="1700"/>
              <a:t>: saltar, saltar si menor, saltar y enlazar dirección, etc.</a:t>
            </a:r>
          </a:p>
          <a:p>
            <a:r>
              <a:rPr lang="es-AR" sz="1700" u="sng"/>
              <a:t>Instrucciones de control de sistema</a:t>
            </a:r>
            <a:r>
              <a:rPr lang="es-AR" sz="1700"/>
              <a:t>: provocar excepción, llamar al sistema operativo, etc.</a:t>
            </a:r>
          </a:p>
        </p:txBody>
      </p:sp>
    </p:spTree>
    <p:extLst>
      <p:ext uri="{BB962C8B-B14F-4D97-AF65-F5344CB8AC3E}">
        <p14:creationId xmlns:p14="http://schemas.microsoft.com/office/powerpoint/2010/main" val="2343800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68096" y="585216"/>
            <a:ext cx="2834314" cy="1499616"/>
          </a:xfrm>
        </p:spPr>
        <p:txBody>
          <a:bodyPr vert="horz" lIns="91440" tIns="45720" rIns="91440" bIns="45720" rtlCol="0" anchor="ctr">
            <a:normAutofit/>
          </a:bodyPr>
          <a:lstStyle/>
          <a:p>
            <a:r>
              <a:rPr lang="en-US" sz="4300">
                <a:solidFill>
                  <a:srgbClr val="FFFFFF"/>
                </a:solidFill>
              </a:rPr>
              <a:t>Tipos de Instrucciones</a:t>
            </a:r>
          </a:p>
        </p:txBody>
      </p:sp>
      <p:cxnSp>
        <p:nvCxnSpPr>
          <p:cNvPr id="11273" name="Straight Connector 1127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768096" y="2286000"/>
            <a:ext cx="2843784"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a:solidFill>
                  <a:srgbClr val="FFFFFF"/>
                </a:solidFill>
              </a:rPr>
              <a:t>Instrucciones aritméticas y de desplazamiento para enteros e instrucciones lógicas</a:t>
            </a: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978" t="24415" r="38310" b="24465"/>
          <a:stretch/>
        </p:blipFill>
        <p:spPr bwMode="auto">
          <a:xfrm>
            <a:off x="4572000" y="826324"/>
            <a:ext cx="4091940" cy="52669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807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vert="horz" lIns="91440" tIns="45720" rIns="91440" bIns="45720" rtlCol="0" anchor="ctr">
            <a:normAutofit/>
          </a:bodyPr>
          <a:lstStyle/>
          <a:p>
            <a:r>
              <a:rPr lang="en-US" sz="3500">
                <a:solidFill>
                  <a:srgbClr val="FFFFFF"/>
                </a:solidFill>
              </a:rPr>
              <a:t>Tipos de Instrucciones</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594" t="17531" r="27050" b="36386"/>
          <a:stretch/>
        </p:blipFill>
        <p:spPr bwMode="auto">
          <a:xfrm>
            <a:off x="3524863" y="548680"/>
            <a:ext cx="5079585" cy="56903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75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82601" y="643467"/>
            <a:ext cx="2561709" cy="5571066"/>
          </a:xfrm>
        </p:spPr>
        <p:txBody>
          <a:bodyPr>
            <a:normAutofit/>
          </a:bodyPr>
          <a:lstStyle/>
          <a:p>
            <a:r>
              <a:rPr lang="es-AR" sz="3400">
                <a:solidFill>
                  <a:srgbClr val="FFFFFF"/>
                </a:solidFill>
              </a:rPr>
              <a:t>Lenguaje de Programación </a:t>
            </a:r>
            <a:br>
              <a:rPr lang="es-AR" sz="3400">
                <a:solidFill>
                  <a:srgbClr val="FFFFFF"/>
                </a:solidFill>
              </a:rPr>
            </a:br>
            <a:r>
              <a:rPr lang="es-AR" sz="3400">
                <a:solidFill>
                  <a:srgbClr val="FFFFFF"/>
                </a:solidFill>
              </a:rPr>
              <a:t>de bajo nivel</a:t>
            </a:r>
          </a:p>
        </p:txBody>
      </p:sp>
      <p:graphicFrame>
        <p:nvGraphicFramePr>
          <p:cNvPr id="10" name="1 Marcador de contenido">
            <a:extLst>
              <a:ext uri="{FF2B5EF4-FFF2-40B4-BE49-F238E27FC236}">
                <a16:creationId xmlns:a16="http://schemas.microsoft.com/office/drawing/2014/main" id="{3A617F6E-D6EB-386E-A818-1B7CD7FE5312}"/>
              </a:ext>
            </a:extLst>
          </p:cNvPr>
          <p:cNvGraphicFramePr>
            <a:graphicFrameLocks noGrp="1"/>
          </p:cNvGraphicFramePr>
          <p:nvPr>
            <p:ph idx="1"/>
            <p:extLst>
              <p:ext uri="{D42A27DB-BD31-4B8C-83A1-F6EECF244321}">
                <p14:modId xmlns:p14="http://schemas.microsoft.com/office/powerpoint/2010/main" val="351116680"/>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4347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vert="horz" lIns="91440" tIns="45720" rIns="91440" bIns="45720" rtlCol="0" anchor="ctr">
            <a:normAutofit/>
          </a:bodyPr>
          <a:lstStyle/>
          <a:p>
            <a:r>
              <a:rPr lang="en-US" sz="3500">
                <a:solidFill>
                  <a:srgbClr val="FFFFFF"/>
                </a:solidFill>
              </a:rPr>
              <a:t>Tipos de Instrucciones</a:t>
            </a:r>
          </a:p>
        </p:txBody>
      </p:sp>
      <p:sp>
        <p:nvSpPr>
          <p:cNvPr id="7" name="6 CuadroTexto"/>
          <p:cNvSpPr txBox="1"/>
          <p:nvPr/>
        </p:nvSpPr>
        <p:spPr>
          <a:xfrm>
            <a:off x="3524863" y="640080"/>
            <a:ext cx="5379104" cy="3745107"/>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a:t>Instrucciones de activación condicional, control de programa y misceláneas</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847" t="32096" r="26903" b="18837"/>
          <a:stretch/>
        </p:blipFill>
        <p:spPr bwMode="auto">
          <a:xfrm>
            <a:off x="3284832" y="1412776"/>
            <a:ext cx="5626639" cy="51125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8913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2800">
                <a:solidFill>
                  <a:srgbClr val="FFFFFF"/>
                </a:solidFill>
              </a:rPr>
              <a:t>Modos de Direccionamiento</a:t>
            </a:r>
          </a:p>
        </p:txBody>
      </p:sp>
      <p:sp>
        <p:nvSpPr>
          <p:cNvPr id="4" name="1 Marcador de contenido"/>
          <p:cNvSpPr>
            <a:spLocks noGrp="1"/>
          </p:cNvSpPr>
          <p:nvPr>
            <p:ph idx="1"/>
          </p:nvPr>
        </p:nvSpPr>
        <p:spPr>
          <a:xfrm>
            <a:off x="3713286" y="804333"/>
            <a:ext cx="4729502" cy="5249334"/>
          </a:xfrm>
        </p:spPr>
        <p:txBody>
          <a:bodyPr anchor="ctr">
            <a:normAutofit lnSpcReduction="10000"/>
          </a:bodyPr>
          <a:lstStyle/>
          <a:p>
            <a:r>
              <a:rPr lang="es-AR" sz="1700"/>
              <a:t>Los operandos pueden ubicarse en los siguientes lugares:</a:t>
            </a:r>
          </a:p>
          <a:p>
            <a:pPr lvl="1"/>
            <a:r>
              <a:rPr lang="es-AR" sz="1700"/>
              <a:t>Dentro de la propia instrucción (operandos “inmediatos”):</a:t>
            </a:r>
          </a:p>
          <a:p>
            <a:pPr lvl="2"/>
            <a:r>
              <a:rPr lang="es-AR" sz="1700"/>
              <a:t>En el registro de instrucción.</a:t>
            </a:r>
          </a:p>
          <a:p>
            <a:pPr lvl="2"/>
            <a:r>
              <a:rPr lang="es-AR" sz="1700"/>
              <a:t>En palabras de extensión o ampliación.</a:t>
            </a:r>
          </a:p>
          <a:p>
            <a:pPr lvl="1"/>
            <a:r>
              <a:rPr lang="es-AR" sz="1700"/>
              <a:t>En registros visibles para el programador.</a:t>
            </a:r>
          </a:p>
          <a:p>
            <a:pPr lvl="1"/>
            <a:r>
              <a:rPr lang="es-AR" sz="1700"/>
              <a:t>En variables ubicadas en posiciones de memoria.</a:t>
            </a:r>
          </a:p>
          <a:p>
            <a:r>
              <a:rPr lang="es-AR" sz="1700"/>
              <a:t>Los operandos no están contenidos en la instrucción de forma directa por:</a:t>
            </a:r>
          </a:p>
          <a:p>
            <a:pPr lvl="1"/>
            <a:r>
              <a:rPr lang="es-AR" sz="1700"/>
              <a:t>Ahorro de espacio.</a:t>
            </a:r>
          </a:p>
          <a:p>
            <a:pPr lvl="1"/>
            <a:r>
              <a:rPr lang="es-AR" sz="1700"/>
              <a:t>Empleo de código reubicable y reentrante.</a:t>
            </a:r>
          </a:p>
          <a:p>
            <a:pPr lvl="1"/>
            <a:r>
              <a:rPr lang="es-AR" sz="1700"/>
              <a:t>Hay datos formando estructuras más o menos complejas.</a:t>
            </a:r>
          </a:p>
          <a:p>
            <a:pPr marL="301943" lvl="1" indent="0">
              <a:buNone/>
            </a:pPr>
            <a:endParaRPr lang="es-AR" sz="1700"/>
          </a:p>
          <a:p>
            <a:r>
              <a:rPr lang="es-AR" sz="1700"/>
              <a:t>Los operandos pueden ser referenciados desde la instrucción de múltiples formas, dando lugar a los modos de direccionamiento</a:t>
            </a:r>
          </a:p>
        </p:txBody>
      </p:sp>
    </p:spTree>
    <p:extLst>
      <p:ext uri="{BB962C8B-B14F-4D97-AF65-F5344CB8AC3E}">
        <p14:creationId xmlns:p14="http://schemas.microsoft.com/office/powerpoint/2010/main" val="3549535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2800">
                <a:solidFill>
                  <a:srgbClr val="FFFFFF"/>
                </a:solidFill>
              </a:rPr>
              <a:t>Modos de Direccionamiento</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u="sng" dirty="0"/>
              <a:t>Modo de direccionamiento</a:t>
            </a:r>
            <a:r>
              <a:rPr lang="es-AR" dirty="0"/>
              <a:t>: mecanismo que permite conocer la ubicación de un objeto (dato o instrucción).</a:t>
            </a:r>
            <a:endParaRPr lang="es-AR"/>
          </a:p>
          <a:p>
            <a:r>
              <a:rPr lang="es-AR" dirty="0"/>
              <a:t>Un computador debe disponer de varios modos de direccionamiento.</a:t>
            </a:r>
            <a:endParaRPr lang="es-AR"/>
          </a:p>
          <a:p>
            <a:endParaRPr lang="es-AR"/>
          </a:p>
          <a:p>
            <a:r>
              <a:rPr lang="es-AR"/>
              <a:t>No todos los modos de direccionamiento están implementados en todos los computadores.</a:t>
            </a:r>
          </a:p>
          <a:p>
            <a:r>
              <a:rPr lang="es-AR"/>
              <a:t>Los modos de direccionamiento disponibles están determinados por la arquitectura interna de la máquina y por el repertorio de instrucciones.</a:t>
            </a:r>
          </a:p>
        </p:txBody>
      </p:sp>
    </p:spTree>
    <p:extLst>
      <p:ext uri="{BB962C8B-B14F-4D97-AF65-F5344CB8AC3E}">
        <p14:creationId xmlns:p14="http://schemas.microsoft.com/office/powerpoint/2010/main" val="2014644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2800">
                <a:solidFill>
                  <a:srgbClr val="FFFFFF"/>
                </a:solidFill>
              </a:rPr>
              <a:t>Modos de Direccionamiento</a:t>
            </a:r>
          </a:p>
        </p:txBody>
      </p:sp>
      <p:sp>
        <p:nvSpPr>
          <p:cNvPr id="4" name="1 Marcador de contenido"/>
          <p:cNvSpPr>
            <a:spLocks noGrp="1"/>
          </p:cNvSpPr>
          <p:nvPr>
            <p:ph idx="1"/>
          </p:nvPr>
        </p:nvSpPr>
        <p:spPr>
          <a:xfrm>
            <a:off x="3713286" y="804333"/>
            <a:ext cx="4729502" cy="5249334"/>
          </a:xfrm>
        </p:spPr>
        <p:txBody>
          <a:bodyPr anchor="ctr">
            <a:normAutofit/>
          </a:bodyPr>
          <a:lstStyle/>
          <a:p>
            <a:r>
              <a:rPr lang="es-AR" u="sng" dirty="0"/>
              <a:t>Modos de direccionamiento</a:t>
            </a:r>
            <a:r>
              <a:rPr lang="es-AR" dirty="0"/>
              <a:t>:</a:t>
            </a:r>
            <a:endParaRPr lang="es-AR"/>
          </a:p>
          <a:p>
            <a:pPr lvl="1"/>
            <a:r>
              <a:rPr lang="es-AR" dirty="0"/>
              <a:t>Direccionamiento directo a registro.</a:t>
            </a:r>
            <a:endParaRPr lang="es-AR"/>
          </a:p>
          <a:p>
            <a:pPr lvl="1"/>
            <a:r>
              <a:rPr lang="es-AR" dirty="0"/>
              <a:t>Direccionamiento indirecto a registro con desplazamiento.</a:t>
            </a:r>
            <a:endParaRPr lang="es-AR"/>
          </a:p>
          <a:p>
            <a:pPr lvl="1"/>
            <a:r>
              <a:rPr lang="es-AR" dirty="0"/>
              <a:t>Direccionamiento relativo a PC con desplazamiento.</a:t>
            </a:r>
            <a:endParaRPr lang="es-AR"/>
          </a:p>
          <a:p>
            <a:pPr lvl="1"/>
            <a:r>
              <a:rPr lang="es-AR" dirty="0"/>
              <a:t>Direccionamiento inmediato.</a:t>
            </a:r>
            <a:endParaRPr lang="es-AR"/>
          </a:p>
          <a:p>
            <a:pPr lvl="1"/>
            <a:r>
              <a:rPr lang="es-AR" dirty="0"/>
              <a:t>Direccionamiento pseudodirecto.</a:t>
            </a:r>
            <a:endParaRPr lang="es-AR"/>
          </a:p>
          <a:p>
            <a:pPr lvl="1"/>
            <a:r>
              <a:rPr lang="es-AR" dirty="0"/>
              <a:t>Direccionamiento implícito.</a:t>
            </a:r>
            <a:endParaRPr lang="es-AR"/>
          </a:p>
        </p:txBody>
      </p:sp>
    </p:spTree>
    <p:extLst>
      <p:ext uri="{BB962C8B-B14F-4D97-AF65-F5344CB8AC3E}">
        <p14:creationId xmlns:p14="http://schemas.microsoft.com/office/powerpoint/2010/main" val="200897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946251" y="626600"/>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2198952"/>
            <a:ext cx="7408333" cy="4032448"/>
          </a:xfrm>
        </p:spPr>
        <p:txBody>
          <a:bodyPr>
            <a:normAutofit/>
          </a:bodyPr>
          <a:lstStyle/>
          <a:p>
            <a:pPr algn="just"/>
            <a:r>
              <a:rPr lang="es-AR" dirty="0"/>
              <a:t>El campo tiene </a:t>
            </a:r>
            <a:r>
              <a:rPr lang="es-AR" i="1" dirty="0"/>
              <a:t>5</a:t>
            </a:r>
            <a:r>
              <a:rPr lang="es-AR" dirty="0"/>
              <a:t> bits,  para operando fuente o destino</a:t>
            </a:r>
          </a:p>
          <a:p>
            <a:pPr algn="just"/>
            <a:r>
              <a:rPr lang="es-AR" dirty="0"/>
              <a:t>Notación: $n </a:t>
            </a:r>
          </a:p>
          <a:p>
            <a:pPr algn="just"/>
            <a:r>
              <a:rPr lang="es-AR" dirty="0"/>
              <a:t>Los registros tienen alias, indicando la función para la que están dedicados según los convenios adoptados por programadores y compiladores. </a:t>
            </a:r>
          </a:p>
          <a:p>
            <a:pPr algn="just"/>
            <a:r>
              <a:rPr lang="es-AR" dirty="0"/>
              <a:t>Ejemplo: add $16, $17, $18 </a:t>
            </a:r>
          </a:p>
          <a:p>
            <a:pPr lvl="1" algn="just"/>
            <a:r>
              <a:rPr lang="es-AR" dirty="0"/>
              <a:t>suma el contenido del registro 17 con el registro 18 y lo almacena en el registro 16.</a:t>
            </a:r>
          </a:p>
        </p:txBody>
      </p:sp>
      <p:sp>
        <p:nvSpPr>
          <p:cNvPr id="5" name="4 CuadroTexto"/>
          <p:cNvSpPr txBox="1"/>
          <p:nvPr/>
        </p:nvSpPr>
        <p:spPr>
          <a:xfrm>
            <a:off x="569725" y="1648495"/>
            <a:ext cx="8568952" cy="461665"/>
          </a:xfrm>
          <a:prstGeom prst="rect">
            <a:avLst/>
          </a:prstGeom>
          <a:noFill/>
        </p:spPr>
        <p:txBody>
          <a:bodyPr wrap="square" rtlCol="0">
            <a:spAutoFit/>
          </a:bodyPr>
          <a:lstStyle/>
          <a:p>
            <a:pPr algn="ctr"/>
            <a:r>
              <a:rPr lang="es-AR" sz="2400" dirty="0">
                <a:solidFill>
                  <a:srgbClr val="FF0000"/>
                </a:solidFill>
              </a:rPr>
              <a:t>Direccionamiento directo a registro</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687" t="36240" r="25279" b="50141"/>
          <a:stretch/>
        </p:blipFill>
        <p:spPr bwMode="auto">
          <a:xfrm>
            <a:off x="1459664" y="5583128"/>
            <a:ext cx="6509983" cy="996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8672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914400" y="410380"/>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1680328"/>
            <a:ext cx="7408333" cy="4032448"/>
          </a:xfrm>
        </p:spPr>
        <p:txBody>
          <a:bodyPr>
            <a:normAutofit/>
          </a:bodyPr>
          <a:lstStyle/>
          <a:p>
            <a:pPr algn="just"/>
            <a:r>
              <a:rPr lang="es-AR" dirty="0"/>
              <a:t>Campos:</a:t>
            </a:r>
          </a:p>
          <a:p>
            <a:pPr lvl="1" algn="just"/>
            <a:r>
              <a:rPr lang="es-AR" dirty="0"/>
              <a:t>Registro: 5 bits.</a:t>
            </a:r>
          </a:p>
          <a:p>
            <a:pPr lvl="1" algn="just"/>
            <a:r>
              <a:rPr lang="es-AR" dirty="0"/>
              <a:t>Desplazamiento: 16 bits.</a:t>
            </a:r>
          </a:p>
          <a:p>
            <a:pPr algn="just"/>
            <a:r>
              <a:rPr lang="es-AR" dirty="0"/>
              <a:t> Permitido para operando fuente en almacenamientos y destino en cargas.</a:t>
            </a:r>
          </a:p>
          <a:p>
            <a:pPr algn="just"/>
            <a:r>
              <a:rPr lang="es-AR" dirty="0"/>
              <a:t>Notación: desplazamiento($n)</a:t>
            </a:r>
          </a:p>
          <a:p>
            <a:pPr algn="just"/>
            <a:r>
              <a:rPr lang="es-AR" dirty="0"/>
              <a:t>Ejemplo: lw $16, 20($17) </a:t>
            </a:r>
          </a:p>
          <a:p>
            <a:pPr lvl="1" algn="just"/>
            <a:r>
              <a:rPr lang="es-AR" dirty="0"/>
              <a:t>carga (“load”) en el registro 16 la palabra contenida 20 bytes más allá de la dirección almacenada en el registro 17.</a:t>
            </a:r>
          </a:p>
        </p:txBody>
      </p:sp>
      <p:sp>
        <p:nvSpPr>
          <p:cNvPr id="5" name="4 CuadroTexto"/>
          <p:cNvSpPr txBox="1"/>
          <p:nvPr/>
        </p:nvSpPr>
        <p:spPr>
          <a:xfrm>
            <a:off x="202851" y="1247817"/>
            <a:ext cx="8568952" cy="461665"/>
          </a:xfrm>
          <a:prstGeom prst="rect">
            <a:avLst/>
          </a:prstGeom>
          <a:noFill/>
        </p:spPr>
        <p:txBody>
          <a:bodyPr wrap="square" rtlCol="0">
            <a:spAutoFit/>
          </a:bodyPr>
          <a:lstStyle/>
          <a:p>
            <a:pPr algn="ctr"/>
            <a:r>
              <a:rPr lang="es-AR" sz="2400" dirty="0">
                <a:solidFill>
                  <a:srgbClr val="FF0000"/>
                </a:solidFill>
              </a:rPr>
              <a:t>Direccionamiento indirecto a registro con desplazamiento</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554" t="47800" r="25831" b="34290"/>
          <a:stretch/>
        </p:blipFill>
        <p:spPr bwMode="auto">
          <a:xfrm>
            <a:off x="1259632" y="5400512"/>
            <a:ext cx="6455391" cy="1310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5642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844738" y="471831"/>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1680328"/>
            <a:ext cx="7408333" cy="4032448"/>
          </a:xfrm>
        </p:spPr>
        <p:txBody>
          <a:bodyPr>
            <a:normAutofit/>
          </a:bodyPr>
          <a:lstStyle/>
          <a:p>
            <a:pPr algn="just"/>
            <a:r>
              <a:rPr lang="es-AR" dirty="0"/>
              <a:t>Campos:</a:t>
            </a:r>
          </a:p>
          <a:p>
            <a:pPr lvl="1" algn="just"/>
            <a:r>
              <a:rPr lang="es-AR" dirty="0"/>
              <a:t>Desplazamiento: 16 bits.</a:t>
            </a:r>
          </a:p>
          <a:p>
            <a:pPr algn="just"/>
            <a:r>
              <a:rPr lang="es-AR" dirty="0"/>
              <a:t>El desplazamiento se alinea a múltiplo de 4 bits y se extiende en signo a 32 bits para calcular la dirección efectiva.</a:t>
            </a:r>
          </a:p>
          <a:p>
            <a:pPr algn="just"/>
            <a:r>
              <a:rPr lang="es-AR" dirty="0"/>
              <a:t>Se utiliza para direcciones en bifurcaciones.</a:t>
            </a:r>
          </a:p>
          <a:p>
            <a:pPr algn="just"/>
            <a:r>
              <a:rPr lang="es-AR" dirty="0"/>
              <a:t>Notación: oculto en etiqueta.</a:t>
            </a:r>
          </a:p>
          <a:p>
            <a:pPr algn="just"/>
            <a:r>
              <a:rPr lang="es-AR" dirty="0"/>
              <a:t>Ejemplo: bne $16, $17, Fin </a:t>
            </a:r>
          </a:p>
          <a:p>
            <a:pPr lvl="1" algn="just"/>
            <a:r>
              <a:rPr lang="es-AR" dirty="0"/>
              <a:t>Si el contenido del registro 16 es ≠ del 17, entonces salta a la dirección indicada por la etiqueta “Fin”</a:t>
            </a:r>
          </a:p>
        </p:txBody>
      </p:sp>
      <p:sp>
        <p:nvSpPr>
          <p:cNvPr id="5" name="4 CuadroTexto"/>
          <p:cNvSpPr txBox="1"/>
          <p:nvPr/>
        </p:nvSpPr>
        <p:spPr>
          <a:xfrm>
            <a:off x="287524" y="1262894"/>
            <a:ext cx="8568952" cy="461665"/>
          </a:xfrm>
          <a:prstGeom prst="rect">
            <a:avLst/>
          </a:prstGeom>
          <a:noFill/>
        </p:spPr>
        <p:txBody>
          <a:bodyPr wrap="square" rtlCol="0">
            <a:spAutoFit/>
          </a:bodyPr>
          <a:lstStyle/>
          <a:p>
            <a:pPr algn="ctr"/>
            <a:r>
              <a:rPr lang="es-AR" sz="2400" dirty="0">
                <a:solidFill>
                  <a:srgbClr val="FF0000"/>
                </a:solidFill>
              </a:rPr>
              <a:t>Direccionamiento relativo a PC con desplazamiento</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675" t="41120" r="24976" b="41716"/>
          <a:stretch/>
        </p:blipFill>
        <p:spPr bwMode="auto">
          <a:xfrm>
            <a:off x="1506720" y="5435344"/>
            <a:ext cx="6550926" cy="12555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212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890929" y="427600"/>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1680328"/>
            <a:ext cx="7408333" cy="4032448"/>
          </a:xfrm>
        </p:spPr>
        <p:txBody>
          <a:bodyPr>
            <a:normAutofit lnSpcReduction="10000"/>
          </a:bodyPr>
          <a:lstStyle/>
          <a:p>
            <a:pPr algn="just"/>
            <a:r>
              <a:rPr lang="es-AR" dirty="0"/>
              <a:t>Campos:</a:t>
            </a:r>
          </a:p>
          <a:p>
            <a:pPr lvl="1" algn="just"/>
            <a:r>
              <a:rPr lang="es-AR" dirty="0"/>
              <a:t>Inmediato de 16 bits.</a:t>
            </a:r>
          </a:p>
          <a:p>
            <a:pPr algn="just"/>
            <a:r>
              <a:rPr lang="es-AR" dirty="0"/>
              <a:t>Los datos inmediatos se extienden a 32 bits.</a:t>
            </a:r>
          </a:p>
          <a:p>
            <a:pPr lvl="1" algn="just"/>
            <a:r>
              <a:rPr lang="es-AR" dirty="0"/>
              <a:t>En ciertas instrucciones se hace extensión de signo.</a:t>
            </a:r>
          </a:p>
          <a:p>
            <a:pPr lvl="1" algn="just"/>
            <a:r>
              <a:rPr lang="es-AR" dirty="0"/>
              <a:t>En otras instrucciones se hace extensión con ceros.</a:t>
            </a:r>
          </a:p>
          <a:p>
            <a:pPr algn="just"/>
            <a:r>
              <a:rPr lang="es-AR" dirty="0"/>
              <a:t>También se usa para indicar la longitud de un desplazamiento.</a:t>
            </a:r>
          </a:p>
          <a:p>
            <a:pPr lvl="1" algn="just"/>
            <a:r>
              <a:rPr lang="es-AR" dirty="0"/>
              <a:t>En este caso el inmediato es de 5 bits.</a:t>
            </a:r>
          </a:p>
          <a:p>
            <a:pPr algn="just"/>
            <a:r>
              <a:rPr lang="es-AR" dirty="0"/>
              <a:t>Permitido sólo para operandos fuente</a:t>
            </a:r>
          </a:p>
          <a:p>
            <a:pPr algn="just"/>
            <a:r>
              <a:rPr lang="es-AR" dirty="0"/>
              <a:t>Notación: dato (sin prefijo). </a:t>
            </a:r>
          </a:p>
          <a:p>
            <a:pPr algn="just"/>
            <a:r>
              <a:rPr lang="es-AR" dirty="0"/>
              <a:t>Ejemplo: </a:t>
            </a:r>
            <a:r>
              <a:rPr lang="es-AR" dirty="0" err="1"/>
              <a:t>addi</a:t>
            </a:r>
            <a:r>
              <a:rPr lang="es-AR" dirty="0"/>
              <a:t> $16, $17, 1 </a:t>
            </a:r>
          </a:p>
          <a:p>
            <a:pPr lvl="1" algn="just"/>
            <a:r>
              <a:rPr lang="es-AR" dirty="0"/>
              <a:t>suma una unidad al contenido del registro 17 y el resultado lo almacena en el registro 16.</a:t>
            </a:r>
          </a:p>
        </p:txBody>
      </p:sp>
      <p:sp>
        <p:nvSpPr>
          <p:cNvPr id="5" name="4 CuadroTexto"/>
          <p:cNvSpPr txBox="1"/>
          <p:nvPr/>
        </p:nvSpPr>
        <p:spPr>
          <a:xfrm>
            <a:off x="310619" y="1247491"/>
            <a:ext cx="8568952" cy="461665"/>
          </a:xfrm>
          <a:prstGeom prst="rect">
            <a:avLst/>
          </a:prstGeom>
          <a:noFill/>
        </p:spPr>
        <p:txBody>
          <a:bodyPr wrap="square" rtlCol="0">
            <a:spAutoFit/>
          </a:bodyPr>
          <a:lstStyle/>
          <a:p>
            <a:pPr algn="ctr"/>
            <a:r>
              <a:rPr lang="es-AR" sz="2400" dirty="0">
                <a:solidFill>
                  <a:srgbClr val="FF0000"/>
                </a:solidFill>
              </a:rPr>
              <a:t>Direccionamiento inmediato</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928" t="53289" r="40856" b="37196"/>
          <a:stretch/>
        </p:blipFill>
        <p:spPr bwMode="auto">
          <a:xfrm>
            <a:off x="2759471" y="5770432"/>
            <a:ext cx="4177875" cy="792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333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914400" y="424776"/>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1625736"/>
            <a:ext cx="7408333" cy="4032448"/>
          </a:xfrm>
        </p:spPr>
        <p:txBody>
          <a:bodyPr>
            <a:normAutofit/>
          </a:bodyPr>
          <a:lstStyle/>
          <a:p>
            <a:pPr algn="just"/>
            <a:r>
              <a:rPr lang="es-AR" dirty="0"/>
              <a:t>Campos:</a:t>
            </a:r>
          </a:p>
          <a:p>
            <a:pPr lvl="1" algn="just"/>
            <a:r>
              <a:rPr lang="es-AR" dirty="0"/>
              <a:t>Dirección de 26 bits.</a:t>
            </a:r>
          </a:p>
          <a:p>
            <a:pPr algn="just"/>
            <a:r>
              <a:rPr lang="es-AR" dirty="0"/>
              <a:t>La dirección se desplaza dos bits a la izquierda, y se concatena a los cuatro primeros bits del contador de programa.</a:t>
            </a:r>
          </a:p>
          <a:p>
            <a:pPr algn="just"/>
            <a:r>
              <a:rPr lang="es-AR" dirty="0"/>
              <a:t>Se utiliza en instrucciones de salto.</a:t>
            </a:r>
          </a:p>
          <a:p>
            <a:pPr algn="just"/>
            <a:r>
              <a:rPr lang="es-AR" dirty="0"/>
              <a:t>Notación: dirección (sin prefijo)</a:t>
            </a:r>
          </a:p>
          <a:p>
            <a:pPr algn="just"/>
            <a:r>
              <a:rPr lang="es-AR" dirty="0"/>
              <a:t>Ejemplo: j 2500 </a:t>
            </a:r>
          </a:p>
          <a:p>
            <a:pPr lvl="1" algn="just"/>
            <a:r>
              <a:rPr lang="es-AR" dirty="0"/>
              <a:t>salta a la dirección de memoria correspondiente a la palabra 2500 (dirección 10000).</a:t>
            </a:r>
          </a:p>
        </p:txBody>
      </p:sp>
      <p:sp>
        <p:nvSpPr>
          <p:cNvPr id="5" name="4 CuadroTexto"/>
          <p:cNvSpPr txBox="1"/>
          <p:nvPr/>
        </p:nvSpPr>
        <p:spPr>
          <a:xfrm>
            <a:off x="310619" y="1193225"/>
            <a:ext cx="8568952" cy="461665"/>
          </a:xfrm>
          <a:prstGeom prst="rect">
            <a:avLst/>
          </a:prstGeom>
          <a:noFill/>
        </p:spPr>
        <p:txBody>
          <a:bodyPr wrap="square" rtlCol="0">
            <a:spAutoFit/>
          </a:bodyPr>
          <a:lstStyle/>
          <a:p>
            <a:pPr algn="ctr"/>
            <a:r>
              <a:rPr lang="es-AR" sz="2400" dirty="0">
                <a:solidFill>
                  <a:srgbClr val="FF0000"/>
                </a:solidFill>
              </a:rPr>
              <a:t>Direccionamiento pseudodirecto</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78" t="39082" r="25908" b="42821"/>
          <a:stretch/>
        </p:blipFill>
        <p:spPr bwMode="auto">
          <a:xfrm>
            <a:off x="1691680" y="5386864"/>
            <a:ext cx="6455391" cy="1323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27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914400" y="548680"/>
            <a:ext cx="8229600" cy="1252728"/>
          </a:xfrm>
        </p:spPr>
        <p:txBody>
          <a:bodyPr>
            <a:normAutofit/>
          </a:bodyPr>
          <a:lstStyle/>
          <a:p>
            <a:r>
              <a:rPr lang="es-AR" dirty="0"/>
              <a:t>Modos de Direccionamiento</a:t>
            </a:r>
          </a:p>
        </p:txBody>
      </p:sp>
      <p:sp>
        <p:nvSpPr>
          <p:cNvPr id="6" name="1 Marcador de contenido"/>
          <p:cNvSpPr>
            <a:spLocks noGrp="1"/>
          </p:cNvSpPr>
          <p:nvPr>
            <p:ph idx="1"/>
          </p:nvPr>
        </p:nvSpPr>
        <p:spPr>
          <a:xfrm>
            <a:off x="890929" y="2581096"/>
            <a:ext cx="7408333" cy="3522080"/>
          </a:xfrm>
        </p:spPr>
        <p:txBody>
          <a:bodyPr>
            <a:normAutofit/>
          </a:bodyPr>
          <a:lstStyle/>
          <a:p>
            <a:pPr algn="just"/>
            <a:r>
              <a:rPr lang="es-AR" dirty="0"/>
              <a:t>Un operando tiene direccionamiento implícito cuando está determinado por el código de operación.</a:t>
            </a:r>
          </a:p>
          <a:p>
            <a:pPr algn="just"/>
            <a:r>
              <a:rPr lang="es-AR" dirty="0"/>
              <a:t>Ejemplo: jal 2500 </a:t>
            </a:r>
          </a:p>
          <a:p>
            <a:pPr lvl="1" algn="just"/>
            <a:r>
              <a:rPr lang="es-AR" dirty="0"/>
              <a:t>almacena la dirección de la siguiente instrucción del programa (PC + 4) en el registro de retorno $ra y salta a la dirección de memoria correspondiente a la palabra 2500 (dirección 10000), donde empieza una subrutina</a:t>
            </a:r>
          </a:p>
        </p:txBody>
      </p:sp>
      <p:sp>
        <p:nvSpPr>
          <p:cNvPr id="5" name="4 CuadroTexto"/>
          <p:cNvSpPr txBox="1"/>
          <p:nvPr/>
        </p:nvSpPr>
        <p:spPr>
          <a:xfrm>
            <a:off x="287524" y="1570575"/>
            <a:ext cx="8568952" cy="461665"/>
          </a:xfrm>
          <a:prstGeom prst="rect">
            <a:avLst/>
          </a:prstGeom>
          <a:noFill/>
        </p:spPr>
        <p:txBody>
          <a:bodyPr wrap="square" rtlCol="0">
            <a:spAutoFit/>
          </a:bodyPr>
          <a:lstStyle/>
          <a:p>
            <a:pPr algn="ctr"/>
            <a:r>
              <a:rPr lang="es-AR" sz="2400" dirty="0">
                <a:solidFill>
                  <a:srgbClr val="FF0000"/>
                </a:solidFill>
              </a:rPr>
              <a:t>Direccionamiento implícito</a:t>
            </a:r>
          </a:p>
        </p:txBody>
      </p:sp>
    </p:spTree>
    <p:extLst>
      <p:ext uri="{BB962C8B-B14F-4D97-AF65-F5344CB8AC3E}">
        <p14:creationId xmlns:p14="http://schemas.microsoft.com/office/powerpoint/2010/main" val="3709115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3400">
                <a:solidFill>
                  <a:srgbClr val="FFFFFF"/>
                </a:solidFill>
              </a:rPr>
              <a:t>Lenguaje de Programación </a:t>
            </a:r>
            <a:br>
              <a:rPr lang="es-AR" sz="3400">
                <a:solidFill>
                  <a:srgbClr val="FFFFFF"/>
                </a:solidFill>
              </a:rPr>
            </a:br>
            <a:r>
              <a:rPr lang="es-AR" sz="3400">
                <a:solidFill>
                  <a:srgbClr val="FFFFFF"/>
                </a:solidFill>
              </a:rPr>
              <a:t>de bajo nivel</a:t>
            </a:r>
          </a:p>
        </p:txBody>
      </p:sp>
      <p:sp>
        <p:nvSpPr>
          <p:cNvPr id="5" name="1 Marcador de contenido"/>
          <p:cNvSpPr>
            <a:spLocks noGrp="1"/>
          </p:cNvSpPr>
          <p:nvPr>
            <p:ph idx="1"/>
          </p:nvPr>
        </p:nvSpPr>
        <p:spPr>
          <a:xfrm>
            <a:off x="3713286" y="804333"/>
            <a:ext cx="4729502" cy="5249334"/>
          </a:xfrm>
        </p:spPr>
        <p:txBody>
          <a:bodyPr anchor="ctr">
            <a:normAutofit lnSpcReduction="10000"/>
          </a:bodyPr>
          <a:lstStyle/>
          <a:p>
            <a:r>
              <a:rPr lang="es-AR" sz="1400"/>
              <a:t>La estructura de los lenguajes son como sigue:</a:t>
            </a:r>
          </a:p>
          <a:p>
            <a:endParaRPr lang="es-AR" sz="1400"/>
          </a:p>
          <a:p>
            <a:pPr lvl="1"/>
            <a:r>
              <a:rPr lang="es-AR" sz="1400" b="1"/>
              <a:t>Lenguaje Máquina</a:t>
            </a:r>
            <a:r>
              <a:rPr lang="es-AR" sz="1400"/>
              <a:t> - El lenguaje de máquina o código máquina es el sistema de códigos directamente interpretable por un circuito micro programable, como el microprocesador de una computadora. Este lenguaje está compuesto por un conjunto de instrucciones que determinan acciones a ser tomadas por la máquina. Un programa consiste en una cadena de estas instrucciones más un conjunto de datos sobre el cual se trabaja. Estas instrucciones son normalmente ejecutadas en secuencia, con eventuales cambios de flujo causados por el propio programa o eventos externos. El lenguaje de máquina es específico de la arquitectura de la máquina.</a:t>
            </a:r>
            <a:br>
              <a:rPr lang="es-AR" sz="1400"/>
            </a:br>
            <a:endParaRPr lang="es-AR" sz="1400"/>
          </a:p>
          <a:p>
            <a:pPr lvl="1"/>
            <a:r>
              <a:rPr lang="es-AR" sz="1400" b="1"/>
              <a:t>Lenguajes ensambladores</a:t>
            </a:r>
            <a:r>
              <a:rPr lang="es-AR" sz="1400"/>
              <a:t> - También denominados nemotécnicos o nemónicos, no son ya programas ejecutables directamente por el ordenador, sino textos de código fuente que necesitan de alguna herramienta para su conversión a lenguaje máquina, son los programas llamados ensambladores. Sus instrucciones suelen ser una denominación abreviada de la instrucción máquina que simbolizan, y tienen una correspondencia casi directa a las instrucciones máquina que representan. El código resultante de la ejecución del programa ensamblador generaría un código binario ejecutable.</a:t>
            </a:r>
          </a:p>
        </p:txBody>
      </p:sp>
    </p:spTree>
    <p:extLst>
      <p:ext uri="{BB962C8B-B14F-4D97-AF65-F5344CB8AC3E}">
        <p14:creationId xmlns:p14="http://schemas.microsoft.com/office/powerpoint/2010/main" val="2711659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kern="1200" cap="all" spc="200" baseline="0" dirty="0" err="1">
                <a:solidFill>
                  <a:srgbClr val="FFFFFF"/>
                </a:solidFill>
                <a:latin typeface="+mj-lt"/>
                <a:ea typeface="+mj-ea"/>
                <a:cs typeface="+mj-cs"/>
              </a:rPr>
              <a:t>Modos</a:t>
            </a:r>
            <a:r>
              <a:rPr lang="en-US" sz="5000" kern="1200" cap="all" spc="200" baseline="0" dirty="0">
                <a:solidFill>
                  <a:srgbClr val="FFFFFF"/>
                </a:solidFill>
                <a:latin typeface="+mj-lt"/>
                <a:ea typeface="+mj-ea"/>
                <a:cs typeface="+mj-cs"/>
              </a:rPr>
              <a:t> de </a:t>
            </a:r>
            <a:r>
              <a:rPr lang="en-US" sz="5000" kern="1200" cap="all" spc="200" baseline="0" dirty="0" err="1">
                <a:solidFill>
                  <a:srgbClr val="FFFFFF"/>
                </a:solidFill>
                <a:latin typeface="+mj-lt"/>
                <a:ea typeface="+mj-ea"/>
                <a:cs typeface="+mj-cs"/>
              </a:rPr>
              <a:t>Direccionamiento</a:t>
            </a:r>
            <a:endParaRPr lang="en-US" sz="5000" kern="1200" cap="all" spc="200" baseline="0" dirty="0">
              <a:solidFill>
                <a:srgbClr val="FFFFFF"/>
              </a:solidFill>
              <a:latin typeface="+mj-lt"/>
              <a:ea typeface="+mj-ea"/>
              <a:cs typeface="+mj-cs"/>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68" t="22859" r="16296" b="9418"/>
          <a:stretch/>
        </p:blipFill>
        <p:spPr bwMode="auto">
          <a:xfrm>
            <a:off x="539552" y="88990"/>
            <a:ext cx="7920880" cy="44877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41" name="Straight Connector 1040">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304880"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051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anchor="ctr">
            <a:normAutofit/>
          </a:bodyPr>
          <a:lstStyle/>
          <a:p>
            <a:r>
              <a:rPr lang="es-AR" dirty="0">
                <a:solidFill>
                  <a:srgbClr val="FFFFFF"/>
                </a:solidFill>
              </a:rPr>
              <a:t>Extra</a:t>
            </a:r>
          </a:p>
        </p:txBody>
      </p:sp>
      <p:sp>
        <p:nvSpPr>
          <p:cNvPr id="6" name="1 Marcador de contenido"/>
          <p:cNvSpPr>
            <a:spLocks noGrp="1"/>
          </p:cNvSpPr>
          <p:nvPr>
            <p:ph idx="1"/>
          </p:nvPr>
        </p:nvSpPr>
        <p:spPr>
          <a:xfrm>
            <a:off x="3524863" y="640080"/>
            <a:ext cx="5379104" cy="3745107"/>
          </a:xfrm>
        </p:spPr>
        <p:txBody>
          <a:bodyPr>
            <a:normAutofit/>
          </a:bodyPr>
          <a:lstStyle/>
          <a:p>
            <a:r>
              <a:rPr lang="es-AR" dirty="0"/>
              <a:t>Si sólo podemos sumar dos registros en cada instrucción, ¿cómo hacemos operaciones más complicadas?</a:t>
            </a:r>
            <a:endParaRPr lang="es-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08" t="39049" r="24678" b="30476"/>
          <a:stretch/>
        </p:blipFill>
        <p:spPr bwMode="auto">
          <a:xfrm>
            <a:off x="3138074" y="2276872"/>
            <a:ext cx="6012160" cy="30980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07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anchor="ctr">
            <a:normAutofit/>
          </a:bodyPr>
          <a:lstStyle/>
          <a:p>
            <a:r>
              <a:rPr lang="es-AR">
                <a:solidFill>
                  <a:srgbClr val="FFFFFF"/>
                </a:solidFill>
              </a:rPr>
              <a:t>Extra</a:t>
            </a:r>
          </a:p>
        </p:txBody>
      </p:sp>
      <p:sp>
        <p:nvSpPr>
          <p:cNvPr id="6" name="1 Marcador de contenido"/>
          <p:cNvSpPr>
            <a:spLocks noGrp="1"/>
          </p:cNvSpPr>
          <p:nvPr>
            <p:ph idx="1"/>
          </p:nvPr>
        </p:nvSpPr>
        <p:spPr>
          <a:xfrm>
            <a:off x="3524863" y="640080"/>
            <a:ext cx="5379104" cy="3745107"/>
          </a:xfrm>
        </p:spPr>
        <p:txBody>
          <a:bodyPr>
            <a:normAutofit/>
          </a:bodyPr>
          <a:lstStyle/>
          <a:p>
            <a:r>
              <a:rPr lang="es-AR" dirty="0"/>
              <a:t>¿cómo hacemos operaciones más complicadas?</a:t>
            </a:r>
            <a:endParaRPr lang="es-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66" t="31016" r="25600" b="43611"/>
          <a:stretch/>
        </p:blipFill>
        <p:spPr bwMode="auto">
          <a:xfrm>
            <a:off x="3324276" y="2348880"/>
            <a:ext cx="5712219" cy="3240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77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899592" y="664104"/>
            <a:ext cx="8229600" cy="1252728"/>
          </a:xfrm>
        </p:spPr>
        <p:txBody>
          <a:bodyPr>
            <a:normAutofit/>
          </a:bodyPr>
          <a:lstStyle/>
          <a:p>
            <a:r>
              <a:rPr lang="es-AR" dirty="0"/>
              <a:t>Extra</a:t>
            </a:r>
          </a:p>
        </p:txBody>
      </p:sp>
      <p:sp>
        <p:nvSpPr>
          <p:cNvPr id="6" name="1 Marcador de contenido"/>
          <p:cNvSpPr>
            <a:spLocks noGrp="1"/>
          </p:cNvSpPr>
          <p:nvPr>
            <p:ph idx="1"/>
          </p:nvPr>
        </p:nvSpPr>
        <p:spPr>
          <a:xfrm>
            <a:off x="899592" y="2348880"/>
            <a:ext cx="7408333" cy="1296144"/>
          </a:xfrm>
        </p:spPr>
        <p:txBody>
          <a:bodyPr>
            <a:normAutofit/>
          </a:bodyPr>
          <a:lstStyle/>
          <a:p>
            <a:pPr algn="just"/>
            <a:r>
              <a:rPr lang="es-AR" dirty="0"/>
              <a:t>¿cómo hacemos operaciones más complicadas?</a:t>
            </a:r>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96" t="35184" r="26519" b="21626"/>
          <a:stretch/>
        </p:blipFill>
        <p:spPr bwMode="auto">
          <a:xfrm>
            <a:off x="1475656" y="3212976"/>
            <a:ext cx="6373504" cy="3159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Condición IF-THEN</a:t>
            </a:r>
          </a:p>
        </p:txBody>
      </p:sp>
    </p:spTree>
    <p:extLst>
      <p:ext uri="{BB962C8B-B14F-4D97-AF65-F5344CB8AC3E}">
        <p14:creationId xmlns:p14="http://schemas.microsoft.com/office/powerpoint/2010/main" val="3447657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232529" y="640080"/>
            <a:ext cx="2572391" cy="5613236"/>
          </a:xfrm>
        </p:spPr>
        <p:txBody>
          <a:bodyPr anchor="ctr">
            <a:normAutofit/>
          </a:bodyPr>
          <a:lstStyle/>
          <a:p>
            <a:r>
              <a:rPr lang="es-AR">
                <a:solidFill>
                  <a:srgbClr val="FFFFFF"/>
                </a:solidFill>
              </a:rPr>
              <a:t>Extra</a:t>
            </a:r>
          </a:p>
        </p:txBody>
      </p:sp>
      <p:sp>
        <p:nvSpPr>
          <p:cNvPr id="6" name="1 Marcador de contenido"/>
          <p:cNvSpPr>
            <a:spLocks noGrp="1"/>
          </p:cNvSpPr>
          <p:nvPr>
            <p:ph idx="1"/>
          </p:nvPr>
        </p:nvSpPr>
        <p:spPr>
          <a:xfrm>
            <a:off x="3524863" y="640080"/>
            <a:ext cx="5379104" cy="3745107"/>
          </a:xfrm>
        </p:spPr>
        <p:txBody>
          <a:bodyPr>
            <a:normAutofit/>
          </a:bodyPr>
          <a:lstStyle/>
          <a:p>
            <a:r>
              <a:rPr lang="es-AR" dirty="0"/>
              <a:t>¿cómo hacemos operaciones más complicadas?</a:t>
            </a:r>
            <a:endParaRPr lang="es-A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554" t="25502" r="25517" b="22446"/>
          <a:stretch/>
        </p:blipFill>
        <p:spPr bwMode="auto">
          <a:xfrm>
            <a:off x="3044949" y="2216691"/>
            <a:ext cx="6019833" cy="35301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310620" y="1036744"/>
            <a:ext cx="8568952" cy="461665"/>
          </a:xfrm>
          <a:prstGeom prst="rect">
            <a:avLst/>
          </a:prstGeom>
          <a:noFill/>
        </p:spPr>
        <p:txBody>
          <a:bodyPr wrap="square" rtlCol="0">
            <a:spAutoFit/>
          </a:bodyPr>
          <a:lstStyle/>
          <a:p>
            <a:pPr algn="ctr">
              <a:spcAft>
                <a:spcPts val="600"/>
              </a:spcAft>
            </a:pPr>
            <a:r>
              <a:rPr lang="es-AR" sz="2400" dirty="0">
                <a:solidFill>
                  <a:schemeClr val="bg1"/>
                </a:solidFill>
              </a:rPr>
              <a:t>Condición IF-THEN-ELSE</a:t>
            </a:r>
            <a:endParaRPr lang="es-AR" sz="2400">
              <a:solidFill>
                <a:schemeClr val="bg1"/>
              </a:solidFill>
            </a:endParaRPr>
          </a:p>
        </p:txBody>
      </p:sp>
    </p:spTree>
    <p:extLst>
      <p:ext uri="{BB962C8B-B14F-4D97-AF65-F5344CB8AC3E}">
        <p14:creationId xmlns:p14="http://schemas.microsoft.com/office/powerpoint/2010/main" val="4190664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755576" y="410380"/>
            <a:ext cx="8229600" cy="1252728"/>
          </a:xfrm>
        </p:spPr>
        <p:txBody>
          <a:bodyPr>
            <a:normAutofit/>
          </a:bodyPr>
          <a:lstStyle/>
          <a:p>
            <a:r>
              <a:rPr lang="es-AR" dirty="0"/>
              <a:t>Extra</a:t>
            </a:r>
          </a:p>
        </p:txBody>
      </p:sp>
      <p:sp>
        <p:nvSpPr>
          <p:cNvPr id="6" name="1 Marcador de contenido"/>
          <p:cNvSpPr>
            <a:spLocks noGrp="1"/>
          </p:cNvSpPr>
          <p:nvPr>
            <p:ph idx="1"/>
          </p:nvPr>
        </p:nvSpPr>
        <p:spPr>
          <a:xfrm>
            <a:off x="1714874" y="1916832"/>
            <a:ext cx="7408333" cy="1296144"/>
          </a:xfrm>
        </p:spPr>
        <p:txBody>
          <a:bodyPr>
            <a:normAutofit/>
          </a:bodyPr>
          <a:lstStyle/>
          <a:p>
            <a:pPr algn="just"/>
            <a:r>
              <a:rPr lang="es-AR" dirty="0"/>
              <a:t>¿cómo hacemos operaciones más complicadas?</a:t>
            </a:r>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045" t="17441" r="25977" b="34798"/>
          <a:stretch/>
        </p:blipFill>
        <p:spPr bwMode="auto">
          <a:xfrm>
            <a:off x="899592" y="2731441"/>
            <a:ext cx="7136869" cy="3759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Condición REPEAT-UNTIL</a:t>
            </a:r>
          </a:p>
        </p:txBody>
      </p:sp>
    </p:spTree>
    <p:extLst>
      <p:ext uri="{BB962C8B-B14F-4D97-AF65-F5344CB8AC3E}">
        <p14:creationId xmlns:p14="http://schemas.microsoft.com/office/powerpoint/2010/main" val="398497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708327" y="641212"/>
            <a:ext cx="8229600" cy="1252728"/>
          </a:xfrm>
        </p:spPr>
        <p:txBody>
          <a:bodyPr>
            <a:normAutofit/>
          </a:bodyPr>
          <a:lstStyle/>
          <a:p>
            <a:r>
              <a:rPr lang="es-AR" dirty="0"/>
              <a:t>Extra</a:t>
            </a:r>
          </a:p>
        </p:txBody>
      </p:sp>
      <p:sp>
        <p:nvSpPr>
          <p:cNvPr id="6" name="1 Marcador de contenido"/>
          <p:cNvSpPr>
            <a:spLocks noGrp="1"/>
          </p:cNvSpPr>
          <p:nvPr>
            <p:ph idx="1"/>
          </p:nvPr>
        </p:nvSpPr>
        <p:spPr>
          <a:xfrm>
            <a:off x="899592" y="2348880"/>
            <a:ext cx="7408333" cy="1296144"/>
          </a:xfrm>
        </p:spPr>
        <p:txBody>
          <a:bodyPr>
            <a:normAutofit/>
          </a:bodyPr>
          <a:lstStyle/>
          <a:p>
            <a:pPr algn="just"/>
            <a:r>
              <a:rPr lang="es-AR" dirty="0"/>
              <a:t>¿cómo hacemos operaciones más complicadas?</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Condición WHILE-DO</a:t>
            </a:r>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735" t="28357" r="24917" b="20617"/>
          <a:stretch/>
        </p:blipFill>
        <p:spPr bwMode="auto">
          <a:xfrm>
            <a:off x="1547664" y="2890271"/>
            <a:ext cx="6550926" cy="3732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248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Título"/>
          <p:cNvSpPr>
            <a:spLocks noGrp="1"/>
          </p:cNvSpPr>
          <p:nvPr>
            <p:ph type="title"/>
          </p:nvPr>
        </p:nvSpPr>
        <p:spPr>
          <a:xfrm>
            <a:off x="843841" y="737974"/>
            <a:ext cx="8229600" cy="1252728"/>
          </a:xfrm>
        </p:spPr>
        <p:txBody>
          <a:bodyPr>
            <a:normAutofit/>
          </a:bodyPr>
          <a:lstStyle/>
          <a:p>
            <a:r>
              <a:rPr lang="es-AR" dirty="0"/>
              <a:t>Extra</a:t>
            </a:r>
          </a:p>
        </p:txBody>
      </p:sp>
      <p:sp>
        <p:nvSpPr>
          <p:cNvPr id="6" name="1 Marcador de contenido"/>
          <p:cNvSpPr>
            <a:spLocks noGrp="1"/>
          </p:cNvSpPr>
          <p:nvPr>
            <p:ph idx="1"/>
          </p:nvPr>
        </p:nvSpPr>
        <p:spPr>
          <a:xfrm>
            <a:off x="1341680" y="1990702"/>
            <a:ext cx="7408333" cy="1296144"/>
          </a:xfrm>
        </p:spPr>
        <p:txBody>
          <a:bodyPr>
            <a:normAutofit/>
          </a:bodyPr>
          <a:lstStyle/>
          <a:p>
            <a:pPr algn="just"/>
            <a:r>
              <a:rPr lang="es-AR" dirty="0"/>
              <a:t>¿cómo hacemos operaciones más complicadas?</a:t>
            </a:r>
          </a:p>
        </p:txBody>
      </p:sp>
      <p:sp>
        <p:nvSpPr>
          <p:cNvPr id="7" name="6 CuadroTexto"/>
          <p:cNvSpPr txBox="1"/>
          <p:nvPr/>
        </p:nvSpPr>
        <p:spPr>
          <a:xfrm>
            <a:off x="310620" y="1036744"/>
            <a:ext cx="8568952" cy="461665"/>
          </a:xfrm>
          <a:prstGeom prst="rect">
            <a:avLst/>
          </a:prstGeom>
          <a:noFill/>
        </p:spPr>
        <p:txBody>
          <a:bodyPr wrap="square" rtlCol="0">
            <a:spAutoFit/>
          </a:bodyPr>
          <a:lstStyle/>
          <a:p>
            <a:pPr algn="ctr"/>
            <a:r>
              <a:rPr lang="es-AR" sz="2400" dirty="0">
                <a:solidFill>
                  <a:schemeClr val="bg1"/>
                </a:solidFill>
              </a:rPr>
              <a:t>Condición FOR</a:t>
            </a:r>
          </a:p>
        </p:txBody>
      </p:sp>
      <p:pic>
        <p:nvPicPr>
          <p:cNvPr id="204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71" t="15427" r="26330" b="34946"/>
          <a:stretch/>
        </p:blipFill>
        <p:spPr bwMode="auto">
          <a:xfrm>
            <a:off x="1387871" y="2924944"/>
            <a:ext cx="6414449" cy="3630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04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3400">
                <a:solidFill>
                  <a:srgbClr val="FFFFFF"/>
                </a:solidFill>
              </a:rPr>
              <a:t>Lenguaje de Programación </a:t>
            </a:r>
            <a:br>
              <a:rPr lang="es-AR" sz="3400">
                <a:solidFill>
                  <a:srgbClr val="FFFFFF"/>
                </a:solidFill>
              </a:rPr>
            </a:br>
            <a:r>
              <a:rPr lang="es-AR" sz="3400">
                <a:solidFill>
                  <a:srgbClr val="FFFFFF"/>
                </a:solidFill>
              </a:rPr>
              <a:t>de bajo nivel</a:t>
            </a:r>
          </a:p>
        </p:txBody>
      </p:sp>
      <p:sp>
        <p:nvSpPr>
          <p:cNvPr id="5" name="1 Marcador de contenido"/>
          <p:cNvSpPr>
            <a:spLocks noGrp="1"/>
          </p:cNvSpPr>
          <p:nvPr>
            <p:ph idx="1"/>
          </p:nvPr>
        </p:nvSpPr>
        <p:spPr>
          <a:xfrm>
            <a:off x="3713286" y="804333"/>
            <a:ext cx="4729502" cy="5249334"/>
          </a:xfrm>
        </p:spPr>
        <p:txBody>
          <a:bodyPr anchor="ctr">
            <a:normAutofit/>
          </a:bodyPr>
          <a:lstStyle/>
          <a:p>
            <a:r>
              <a:rPr lang="es-AR" dirty="0"/>
              <a:t>En este tipo de lenguajes se trabaja a nivel de instrucciones, es decir, su programación es al más fino detalle, además, está completamente orientado a la máquina.</a:t>
            </a:r>
            <a:endParaRPr lang="es-AR"/>
          </a:p>
          <a:p>
            <a:endParaRPr lang="es-AR"/>
          </a:p>
          <a:p>
            <a:pPr lvl="1"/>
            <a:r>
              <a:rPr lang="es-AR" u="sng" dirty="0"/>
              <a:t>Adaptación</a:t>
            </a:r>
            <a:r>
              <a:rPr lang="es-AR" dirty="0"/>
              <a:t> - Máxima entre programación y aprovechamiento del recurso de la máquina.</a:t>
            </a:r>
            <a:endParaRPr lang="es-AR"/>
          </a:p>
          <a:p>
            <a:pPr lvl="1"/>
            <a:r>
              <a:rPr lang="es-AR" u="sng" dirty="0"/>
              <a:t>Velocidad</a:t>
            </a:r>
            <a:r>
              <a:rPr lang="es-AR" dirty="0"/>
              <a:t> - Máxima al contar con un acceso directo a los recursos, sin capas intermedias.</a:t>
            </a:r>
            <a:endParaRPr lang="es-AR"/>
          </a:p>
          <a:p>
            <a:pPr lvl="1"/>
            <a:r>
              <a:rPr lang="es-AR" u="sng" dirty="0"/>
              <a:t>Portabilidad</a:t>
            </a:r>
            <a:r>
              <a:rPr lang="es-AR" dirty="0"/>
              <a:t> - Mínima por estar restringido a las especificaciones del fabricante.</a:t>
            </a:r>
            <a:endParaRPr lang="es-AR"/>
          </a:p>
          <a:p>
            <a:pPr lvl="1"/>
            <a:r>
              <a:rPr lang="es-AR" u="sng" dirty="0"/>
              <a:t>Abstracción</a:t>
            </a:r>
            <a:r>
              <a:rPr lang="es-AR" dirty="0"/>
              <a:t> - Mínima por depender completamente de la técnica del hardware.</a:t>
            </a:r>
            <a:endParaRPr lang="es-AR"/>
          </a:p>
          <a:p>
            <a:pPr lvl="1"/>
            <a:r>
              <a:rPr lang="es-AR" u="sng" dirty="0"/>
              <a:t>Uso</a:t>
            </a:r>
            <a:r>
              <a:rPr lang="es-AR" dirty="0"/>
              <a:t> - Requiere de la máxima atención y de una organización estructurada en base a los planos del hardware y del objetivo del software.</a:t>
            </a:r>
            <a:endParaRPr lang="es-AR"/>
          </a:p>
          <a:p>
            <a:pPr lvl="1"/>
            <a:endParaRPr lang="es-AR"/>
          </a:p>
        </p:txBody>
      </p:sp>
    </p:spTree>
    <p:extLst>
      <p:ext uri="{BB962C8B-B14F-4D97-AF65-F5344CB8AC3E}">
        <p14:creationId xmlns:p14="http://schemas.microsoft.com/office/powerpoint/2010/main" val="391004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3400">
                <a:solidFill>
                  <a:srgbClr val="FFFFFF"/>
                </a:solidFill>
              </a:rPr>
              <a:t>Lenguaje de Programación </a:t>
            </a:r>
            <a:br>
              <a:rPr lang="es-AR" sz="3400">
                <a:solidFill>
                  <a:srgbClr val="FFFFFF"/>
                </a:solidFill>
              </a:rPr>
            </a:br>
            <a:r>
              <a:rPr lang="es-AR" sz="3400">
                <a:solidFill>
                  <a:srgbClr val="FFFFFF"/>
                </a:solidFill>
              </a:rPr>
              <a:t>de alto nivel</a:t>
            </a:r>
          </a:p>
        </p:txBody>
      </p:sp>
      <p:sp>
        <p:nvSpPr>
          <p:cNvPr id="5" name="1 Marcador de contenido"/>
          <p:cNvSpPr>
            <a:spLocks noGrp="1"/>
          </p:cNvSpPr>
          <p:nvPr>
            <p:ph idx="1"/>
          </p:nvPr>
        </p:nvSpPr>
        <p:spPr>
          <a:xfrm>
            <a:off x="3713286" y="804333"/>
            <a:ext cx="4729502" cy="5249334"/>
          </a:xfrm>
        </p:spPr>
        <p:txBody>
          <a:bodyPr anchor="ctr">
            <a:normAutofit/>
          </a:bodyPr>
          <a:lstStyle/>
          <a:p>
            <a:r>
              <a:rPr lang="es-AR" sz="1400"/>
              <a:t>La codificación de programas en binario es conveniente y natural para la circuitería del computador, pero es difícil para un programador humano.</a:t>
            </a:r>
          </a:p>
          <a:p>
            <a:r>
              <a:rPr lang="es-AR" sz="1400"/>
              <a:t>El lenguaje ensamblador surgió para facilitar la escritura de programas de</a:t>
            </a:r>
          </a:p>
          <a:p>
            <a:r>
              <a:rPr lang="es-AR" sz="1400"/>
              <a:t>computador.</a:t>
            </a:r>
          </a:p>
          <a:p>
            <a:pPr lvl="1"/>
            <a:r>
              <a:rPr lang="es-AR" sz="1400"/>
              <a:t>Es un lenguaje simbólico que da nombres a las instrucciones de máquina, y permite dar nombres a posiciones de memoria que contienen instrucciones o datos.</a:t>
            </a:r>
          </a:p>
          <a:p>
            <a:r>
              <a:rPr lang="es-AR" sz="1400"/>
              <a:t>Los lenguajes de alto nivel facilitan la tarea de los programadores, ya que se encuentran más próximos a la forma de pensar de los humanos.</a:t>
            </a:r>
          </a:p>
          <a:p>
            <a:r>
              <a:rPr lang="es-AR" sz="1400"/>
              <a:t>La programación en lenguajes de alto nivel es más productiva, ya que los programas son más cortos (en cuanto a líneas de código).</a:t>
            </a:r>
          </a:p>
          <a:p>
            <a:r>
              <a:rPr lang="es-AR" sz="1400"/>
              <a:t>Hoy en día la práctica totalidad de los programadores trabaja utilizando lenguajes de alto nivel.</a:t>
            </a:r>
          </a:p>
        </p:txBody>
      </p:sp>
    </p:spTree>
    <p:extLst>
      <p:ext uri="{BB962C8B-B14F-4D97-AF65-F5344CB8AC3E}">
        <p14:creationId xmlns:p14="http://schemas.microsoft.com/office/powerpoint/2010/main" val="372682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723591" y="804333"/>
            <a:ext cx="2543925" cy="5249334"/>
          </a:xfrm>
        </p:spPr>
        <p:txBody>
          <a:bodyPr>
            <a:normAutofit/>
          </a:bodyPr>
          <a:lstStyle/>
          <a:p>
            <a:pPr algn="r"/>
            <a:r>
              <a:rPr lang="es-AR" sz="3400">
                <a:solidFill>
                  <a:srgbClr val="FFFFFF"/>
                </a:solidFill>
              </a:rPr>
              <a:t>Lenguaje de Programación</a:t>
            </a:r>
          </a:p>
        </p:txBody>
      </p:sp>
      <p:sp>
        <p:nvSpPr>
          <p:cNvPr id="5" name="1 Marcador de contenido"/>
          <p:cNvSpPr>
            <a:spLocks noGrp="1"/>
          </p:cNvSpPr>
          <p:nvPr>
            <p:ph idx="1"/>
          </p:nvPr>
        </p:nvSpPr>
        <p:spPr>
          <a:xfrm>
            <a:off x="3713286" y="804333"/>
            <a:ext cx="4729502" cy="5249334"/>
          </a:xfrm>
        </p:spPr>
        <p:txBody>
          <a:bodyPr anchor="ctr">
            <a:normAutofit/>
          </a:bodyPr>
          <a:lstStyle/>
          <a:p>
            <a:r>
              <a:rPr lang="es-AR" dirty="0"/>
              <a:t>Lenguajes de bajo nivel: cercanos a la arquitectura de la máquina.</a:t>
            </a:r>
            <a:endParaRPr lang="es-AR"/>
          </a:p>
          <a:p>
            <a:r>
              <a:rPr lang="es-AR" dirty="0"/>
              <a:t>Lenguajes de alto nivel: cercanos a la forma de pensar del programador.</a:t>
            </a:r>
            <a:endParaRPr lang="es-AR"/>
          </a:p>
          <a:p>
            <a:r>
              <a:rPr lang="es-AR" dirty="0"/>
              <a:t>Lenguaje máquina: el único que la circuitería de la máquina es capaz de interpretar.</a:t>
            </a:r>
            <a:endParaRPr lang="es-AR"/>
          </a:p>
          <a:p>
            <a:pPr lvl="1"/>
            <a:r>
              <a:rPr lang="es-AR" dirty="0"/>
              <a:t>Sus instrucciones se encuentran codificadas en binario.</a:t>
            </a:r>
            <a:endParaRPr lang="es-AR"/>
          </a:p>
          <a:p>
            <a:r>
              <a:rPr lang="es-AR" dirty="0"/>
              <a:t>Lenguajes simbólicos: no son directamente interpretables por la circuitería de la máquina.</a:t>
            </a:r>
            <a:endParaRPr lang="es-AR"/>
          </a:p>
          <a:p>
            <a:pPr lvl="1"/>
            <a:r>
              <a:rPr lang="es-AR" dirty="0"/>
              <a:t>Se codifican mediante símbolos alfanuméricos, de puntuación, paréntesis, separadores, etc.</a:t>
            </a:r>
            <a:endParaRPr lang="es-AR"/>
          </a:p>
        </p:txBody>
      </p:sp>
    </p:spTree>
    <p:extLst>
      <p:ext uri="{BB962C8B-B14F-4D97-AF65-F5344CB8AC3E}">
        <p14:creationId xmlns:p14="http://schemas.microsoft.com/office/powerpoint/2010/main" val="73462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82601" y="643467"/>
            <a:ext cx="2561709" cy="5571066"/>
          </a:xfrm>
        </p:spPr>
        <p:txBody>
          <a:bodyPr>
            <a:normAutofit/>
          </a:bodyPr>
          <a:lstStyle/>
          <a:p>
            <a:r>
              <a:rPr lang="es-AR" sz="3700">
                <a:solidFill>
                  <a:srgbClr val="FFFFFF"/>
                </a:solidFill>
              </a:rPr>
              <a:t>Lenguaje ensamblador</a:t>
            </a:r>
          </a:p>
        </p:txBody>
      </p:sp>
      <p:graphicFrame>
        <p:nvGraphicFramePr>
          <p:cNvPr id="10" name="1 Marcador de contenido">
            <a:extLst>
              <a:ext uri="{FF2B5EF4-FFF2-40B4-BE49-F238E27FC236}">
                <a16:creationId xmlns:a16="http://schemas.microsoft.com/office/drawing/2014/main" id="{7599EBDC-DC6B-B577-1F6E-22EE7308B7D5}"/>
              </a:ext>
            </a:extLst>
          </p:cNvPr>
          <p:cNvGraphicFramePr>
            <a:graphicFrameLocks noGrp="1"/>
          </p:cNvGraphicFramePr>
          <p:nvPr>
            <p:ph idx="1"/>
            <p:extLst>
              <p:ext uri="{D42A27DB-BD31-4B8C-83A1-F6EECF244321}">
                <p14:modId xmlns:p14="http://schemas.microsoft.com/office/powerpoint/2010/main" val="3228985295"/>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55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2 Título"/>
          <p:cNvSpPr>
            <a:spLocks noGrp="1"/>
          </p:cNvSpPr>
          <p:nvPr>
            <p:ph type="title"/>
          </p:nvPr>
        </p:nvSpPr>
        <p:spPr>
          <a:xfrm>
            <a:off x="475707" y="640080"/>
            <a:ext cx="3156492" cy="3034857"/>
          </a:xfrm>
        </p:spPr>
        <p:txBody>
          <a:bodyPr vert="horz" lIns="91440" tIns="45720" rIns="91440" bIns="45720" rtlCol="0" anchor="b">
            <a:normAutofit/>
          </a:bodyPr>
          <a:lstStyle/>
          <a:p>
            <a:pPr algn="r"/>
            <a:r>
              <a:rPr lang="en-US" sz="3800" kern="1200" cap="all" spc="200" baseline="0">
                <a:solidFill>
                  <a:srgbClr val="FFFFFF"/>
                </a:solidFill>
                <a:latin typeface="+mj-lt"/>
                <a:ea typeface="+mj-ea"/>
                <a:cs typeface="+mj-cs"/>
              </a:rPr>
              <a:t>Lenguaje de programación</a:t>
            </a:r>
          </a:p>
        </p:txBody>
      </p:sp>
      <p:cxnSp>
        <p:nvCxnSpPr>
          <p:cNvPr id="1041" name="Straight Connector 104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765314"/>
            <a:ext cx="294894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436" t="24770" r="38969" b="19820"/>
          <a:stretch/>
        </p:blipFill>
        <p:spPr bwMode="auto">
          <a:xfrm>
            <a:off x="4572000" y="936401"/>
            <a:ext cx="4094602" cy="49861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526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12685</TotalTime>
  <Words>5249</Words>
  <Application>Microsoft Office PowerPoint</Application>
  <PresentationFormat>Presentación en pantalla (4:3)</PresentationFormat>
  <Paragraphs>391</Paragraphs>
  <Slides>47</Slides>
  <Notes>47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Calibri</vt:lpstr>
      <vt:lpstr>Tw Cen MT</vt:lpstr>
      <vt:lpstr>Tw Cen MT Condensed</vt:lpstr>
      <vt:lpstr>Wingdings 3</vt:lpstr>
      <vt:lpstr>Integral</vt:lpstr>
      <vt:lpstr>UNIDAD 2</vt:lpstr>
      <vt:lpstr>Programas. Lenguajes de Programación</vt:lpstr>
      <vt:lpstr>Lenguaje de Programación  de bajo nivel</vt:lpstr>
      <vt:lpstr>Lenguaje de Programación  de bajo nivel</vt:lpstr>
      <vt:lpstr>Lenguaje de Programación  de bajo nivel</vt:lpstr>
      <vt:lpstr>Lenguaje de Programación  de alto nivel</vt:lpstr>
      <vt:lpstr>Lenguaje de Programación</vt:lpstr>
      <vt:lpstr>Lenguaje ensamblador</vt:lpstr>
      <vt:lpstr>Lenguaje de programación</vt:lpstr>
      <vt:lpstr>Lenguaje de programación</vt:lpstr>
      <vt:lpstr>Lenguaje de programación</vt:lpstr>
      <vt:lpstr>Lenguaje de programación</vt:lpstr>
      <vt:lpstr>Carga y Ejecución</vt:lpstr>
      <vt:lpstr>Instrucción</vt:lpstr>
      <vt:lpstr>Instrucción</vt:lpstr>
      <vt:lpstr>Instrucción</vt:lpstr>
      <vt:lpstr>Instrucción</vt:lpstr>
      <vt:lpstr>Instrucción</vt:lpstr>
      <vt:lpstr>Instrucciones</vt:lpstr>
      <vt:lpstr>RISC, CISC y VLIW</vt:lpstr>
      <vt:lpstr>Instrucciones</vt:lpstr>
      <vt:lpstr>Ejemplo – MIPS32</vt:lpstr>
      <vt:lpstr>Ejemplo – MIPS32</vt:lpstr>
      <vt:lpstr>Formato de Instrucción  en lenguaje máquina</vt:lpstr>
      <vt:lpstr>Formato de Instrucción  en lenguaje máquina</vt:lpstr>
      <vt:lpstr>Formato de Instrucción  en lenguaje máquina</vt:lpstr>
      <vt:lpstr>Tipos de Instrucciones</vt:lpstr>
      <vt:lpstr>Tipos de Instrucciones</vt:lpstr>
      <vt:lpstr>Tipos de Instrucciones</vt:lpstr>
      <vt:lpstr>Tipos de Instrucciones</vt:lpstr>
      <vt:lpstr>Modos de Direccionamiento</vt:lpstr>
      <vt:lpstr>Modos de Direccionamiento</vt:lpstr>
      <vt:lpstr>Modos de Direccionamiento</vt:lpstr>
      <vt:lpstr>Modos de Direccionamiento</vt:lpstr>
      <vt:lpstr>Modos de Direccionamiento</vt:lpstr>
      <vt:lpstr>Modos de Direccionamiento</vt:lpstr>
      <vt:lpstr>Modos de Direccionamiento</vt:lpstr>
      <vt:lpstr>Modos de Direccionamiento</vt:lpstr>
      <vt:lpstr>Modos de Direccionamiento</vt:lpstr>
      <vt:lpstr>Modos de Direccionamiento</vt:lpstr>
      <vt:lpstr>Extra</vt:lpstr>
      <vt:lpstr>Extra</vt:lpstr>
      <vt:lpstr>Extra</vt:lpstr>
      <vt:lpstr>Extra</vt:lpstr>
      <vt:lpstr>Extra</vt:lpstr>
      <vt:lpstr>Extra</vt:lpstr>
      <vt:lpstr>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dc:title>
  <cp:lastModifiedBy>Nahuel Salazar</cp:lastModifiedBy>
  <cp:revision>104</cp:revision>
  <dcterms:modified xsi:type="dcterms:W3CDTF">2022-09-16T16:37:08Z</dcterms:modified>
</cp:coreProperties>
</file>